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303" r:id="rId2"/>
    <p:sldId id="582" r:id="rId3"/>
    <p:sldId id="263" r:id="rId4"/>
    <p:sldId id="264" r:id="rId5"/>
    <p:sldId id="258" r:id="rId6"/>
    <p:sldId id="259" r:id="rId7"/>
    <p:sldId id="260" r:id="rId8"/>
    <p:sldId id="261" r:id="rId9"/>
    <p:sldId id="257" r:id="rId10"/>
    <p:sldId id="304" r:id="rId11"/>
    <p:sldId id="305" r:id="rId12"/>
    <p:sldId id="307" r:id="rId13"/>
    <p:sldId id="309" r:id="rId14"/>
    <p:sldId id="310" r:id="rId15"/>
    <p:sldId id="311" r:id="rId16"/>
    <p:sldId id="312" r:id="rId17"/>
    <p:sldId id="322" r:id="rId18"/>
    <p:sldId id="313" r:id="rId19"/>
    <p:sldId id="513" r:id="rId20"/>
    <p:sldId id="514" r:id="rId21"/>
    <p:sldId id="515" r:id="rId22"/>
    <p:sldId id="581" r:id="rId23"/>
    <p:sldId id="443" r:id="rId24"/>
    <p:sldId id="594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4" d="100"/>
          <a:sy n="64" d="100"/>
        </p:scale>
        <p:origin x="724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C02112-D026-4260-AECD-AEDC8D024081}" type="datetimeFigureOut">
              <a:rPr lang="en-US" smtClean="0"/>
              <a:t>12/9/2023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065CE1-4BE4-43AC-B32A-805E0593CF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7820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80963" y="739775"/>
            <a:ext cx="6573837" cy="3698875"/>
          </a:xfrm>
          <a:noFill/>
          <a:ln>
            <a:solidFill>
              <a:srgbClr val="000000"/>
            </a:solidFill>
            <a:miter lim="800000"/>
          </a:ln>
        </p:spPr>
      </p:sp>
      <p:sp>
        <p:nvSpPr>
          <p:cNvPr id="5222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endParaRPr lang="en-US"/>
          </a:p>
        </p:txBody>
      </p:sp>
      <p:sp>
        <p:nvSpPr>
          <p:cNvPr id="5222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C1F3FE2-51D5-423C-A86E-EF4102BBCB7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90715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80963" y="739775"/>
            <a:ext cx="6573837" cy="3698875"/>
          </a:xfrm>
          <a:noFill/>
          <a:ln>
            <a:solidFill>
              <a:srgbClr val="000000"/>
            </a:solidFill>
            <a:miter lim="800000"/>
          </a:ln>
        </p:spPr>
      </p:sp>
      <p:sp>
        <p:nvSpPr>
          <p:cNvPr id="5222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endParaRPr lang="en-US"/>
          </a:p>
        </p:txBody>
      </p:sp>
      <p:sp>
        <p:nvSpPr>
          <p:cNvPr id="5222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/>
          <a:lstStyle/>
          <a:p>
            <a:fld id="{EC1F3FE2-51D5-423C-A86E-EF4102BBCB71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5860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80963" y="739775"/>
            <a:ext cx="6573837" cy="3698875"/>
          </a:xfrm>
          <a:noFill/>
          <a:ln>
            <a:solidFill>
              <a:srgbClr val="000000"/>
            </a:solidFill>
            <a:miter lim="800000"/>
          </a:ln>
        </p:spPr>
      </p:sp>
      <p:sp>
        <p:nvSpPr>
          <p:cNvPr id="5222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endParaRPr lang="en-US"/>
          </a:p>
        </p:txBody>
      </p:sp>
      <p:sp>
        <p:nvSpPr>
          <p:cNvPr id="5222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C1F3FE2-51D5-423C-A86E-EF4102BBCB7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95363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774295-2ADF-95EB-6357-61AF79CF70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F98F5E-A832-FB7D-D34F-4D2200BF37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00A3D0-D981-1C01-12C3-037836BEF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AE3017-2C20-4649-8755-C01D057EE514}" type="datetimeFigureOut">
              <a:rPr lang="en-US" smtClean="0"/>
              <a:t>12/9/2023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500001-85B6-1E43-7217-8719F84C8F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D48437-64B8-7E92-061A-3AE067A10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0DF9D5-F27F-482A-93B7-D6B6F1A353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713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CC6211-F979-37DE-D7CF-D8386C8926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BDB4FD-50F1-9FB0-9ACD-741F06162A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CD9731-BC68-FD64-D292-573D05340C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AE3017-2C20-4649-8755-C01D057EE514}" type="datetimeFigureOut">
              <a:rPr lang="en-US" smtClean="0"/>
              <a:t>12/9/2023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06653A-03BA-46BC-FA9E-9A641F2329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0B5146-6D73-DB51-392E-2F0404522C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0DF9D5-F27F-482A-93B7-D6B6F1A353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6097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1ED3A76-9A78-4EEA-2D31-0290FDC6E49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B5D912-FFC4-BC37-176D-4DAE915B71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B928C3-2924-4FC1-225B-9E00926FD3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AE3017-2C20-4649-8755-C01D057EE514}" type="datetimeFigureOut">
              <a:rPr lang="en-US" smtClean="0"/>
              <a:t>12/9/2023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4C6880-67E9-DD1E-5E10-2F87AB155A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FBF77F-8B82-C694-86C2-5A3748E5B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0DF9D5-F27F-482A-93B7-D6B6F1A353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6615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EB7AC-D7B5-E5FF-96DB-C85FAA5C5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17992F-CB1A-3F71-4FA1-D7D8DC9554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F2AD05-B2A4-17D6-D0F8-4399F333FD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AE3017-2C20-4649-8755-C01D057EE514}" type="datetimeFigureOut">
              <a:rPr lang="en-US" smtClean="0"/>
              <a:t>12/9/2023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BB1616-5516-230C-3AC5-BD18FFA267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BF6166-2987-BE61-45A1-EFE3E38E7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0DF9D5-F27F-482A-93B7-D6B6F1A353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54417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C2EDA-9A5D-D8DE-CAFF-5F7D0746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57F380-EB74-9ED7-9D1D-F293F79142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3234BF-0130-5C29-2A7C-4B5DD3BD3C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AE3017-2C20-4649-8755-C01D057EE514}" type="datetimeFigureOut">
              <a:rPr lang="en-US" smtClean="0"/>
              <a:t>12/9/2023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B4295C-7843-0246-A5A7-5A4C2CD18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83D15D-4347-7017-3EDE-556384386E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0DF9D5-F27F-482A-93B7-D6B6F1A353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7057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C84282-4C3F-C08E-5018-18D304E50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845FBA-2CCF-D644-C4C1-09574B923C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D06659-DCFC-182B-E31C-3809273DD1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FA7985-9220-C316-FFC7-FC83274904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AE3017-2C20-4649-8755-C01D057EE514}" type="datetimeFigureOut">
              <a:rPr lang="en-US" smtClean="0"/>
              <a:t>12/9/2023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408A6F-3FF8-E399-E0FB-6737AD6538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893F85-6471-2F16-CD1C-1A3C6D1BBD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0DF9D5-F27F-482A-93B7-D6B6F1A353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2396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91757A-F4D2-363A-F848-76C710C811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CF508E-296C-A606-01F8-FC8A340F69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380823-7CF8-C3B2-33A1-7AACAA5077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E2861E9-C190-CEE0-CC4D-CB16327D187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F834890-B94F-FDD9-5244-C92776A6CB0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005B302-325A-A062-B96E-B03D4FF0D4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AE3017-2C20-4649-8755-C01D057EE514}" type="datetimeFigureOut">
              <a:rPr lang="en-US" smtClean="0"/>
              <a:t>12/9/2023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4C7E149-5485-5222-811D-0C5A2AC951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37BC961-ABCC-36A0-93F0-5B01F86C2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0DF9D5-F27F-482A-93B7-D6B6F1A353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8391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917A7E-466F-A462-C014-3E14B6F9C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ABE9CF1-0E64-C3A4-1524-0FA53376C6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AE3017-2C20-4649-8755-C01D057EE514}" type="datetimeFigureOut">
              <a:rPr lang="en-US" smtClean="0"/>
              <a:t>12/9/2023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A0DF47-1C7A-E6BB-EF60-214AC1E38A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49D176-7C1D-10F4-707E-47A18434D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0DF9D5-F27F-482A-93B7-D6B6F1A353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9487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FD3E777-320F-7CFB-3795-AF46967220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AE3017-2C20-4649-8755-C01D057EE514}" type="datetimeFigureOut">
              <a:rPr lang="en-US" smtClean="0"/>
              <a:t>12/9/2023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05C574A-8F68-CE5D-20B0-390374383B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A0289A-5A92-D989-1E4F-8F12DB593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0DF9D5-F27F-482A-93B7-D6B6F1A353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9344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466E6-BFF6-4992-F393-7FC3AE4232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A33E7D-295B-A2F0-C07C-F34C88C7F7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9AF8C5-8183-DC47-4597-703E3074A9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F4889D-D1F8-D10A-3362-41DE09D956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AE3017-2C20-4649-8755-C01D057EE514}" type="datetimeFigureOut">
              <a:rPr lang="en-US" smtClean="0"/>
              <a:t>12/9/2023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D4FF0A-8B81-F16A-EB07-FD57AE3B73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B6FB80-96D3-BAD5-C8E5-5FAA24F442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0DF9D5-F27F-482A-93B7-D6B6F1A353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9818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217880-1EC6-882E-BACA-6C1328E7CE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8758A34-C228-D7A3-7225-D338F4B2D64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62DB41-CAB1-DECF-B13C-A1A2658CA4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B45421-1EA7-D82B-5D44-D391D91B7E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AE3017-2C20-4649-8755-C01D057EE514}" type="datetimeFigureOut">
              <a:rPr lang="en-US" smtClean="0"/>
              <a:t>12/9/2023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73F5FB-D2C6-24CF-DAB4-85BBCE90C4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45AA71-BCCC-FC4B-FAFE-D54015305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0DF9D5-F27F-482A-93B7-D6B6F1A353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3582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507FA51-538B-1A6F-196E-0ED56C2B4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32D48E-640B-2281-6219-BC39289B36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74C751-B0E2-00B7-E4AE-3E40E96864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AE3017-2C20-4649-8755-C01D057EE514}" type="datetimeFigureOut">
              <a:rPr lang="en-US" smtClean="0"/>
              <a:t>12/9/2023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640ADF-A812-92F3-2A1E-CE01C84690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F5E72D-4F53-BB7E-53FC-8A9C9411C8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0DF9D5-F27F-482A-93B7-D6B6F1A353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4129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192.168.1.199/pb_23/index.php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Slide Number Placeholder 6"/>
          <p:cNvSpPr>
            <a:spLocks noGrp="1"/>
          </p:cNvSpPr>
          <p:nvPr>
            <p:ph type="sldNum" sz="quarter" idx="12"/>
          </p:nvPr>
        </p:nvSpPr>
        <p:spPr bwMode="auto">
          <a:xfrm>
            <a:off x="10460736" y="6356350"/>
            <a:ext cx="893064" cy="365125"/>
          </a:xfrm>
          <a:noFill/>
          <a:ln>
            <a:miter lim="800000"/>
          </a:ln>
        </p:spPr>
        <p:txBody>
          <a:bodyPr/>
          <a:lstStyle/>
          <a:p>
            <a:pPr algn="ctr"/>
            <a:fld id="{FCB5A3F4-9A37-4F30-A4AA-24AD6B62701F}" type="slidenum">
              <a:rPr lang="en-US" sz="1677"/>
              <a:pPr algn="ctr"/>
              <a:t>1</a:t>
            </a:fld>
            <a:endParaRPr lang="en-US" sz="1677" dirty="0"/>
          </a:p>
        </p:txBody>
      </p:sp>
      <p:pic>
        <p:nvPicPr>
          <p:cNvPr id="9220" name="Picture 7" descr="E:\BAF logo Png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4588" y="73152"/>
            <a:ext cx="739588" cy="9244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3" name="Picture 1" descr="C:\Users\HSN\Desktop\RO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280049" y="109728"/>
            <a:ext cx="720640" cy="928183"/>
          </a:xfrm>
          <a:prstGeom prst="rect">
            <a:avLst/>
          </a:prstGeom>
          <a:noFill/>
        </p:spPr>
      </p:pic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2124970" y="1255666"/>
            <a:ext cx="7942059" cy="415807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94498" tIns="47249" rIns="94498" bIns="47249"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en-US" sz="4800" b="1" u="sng" dirty="0">
                <a:ln w="1905"/>
                <a:solidFill>
                  <a:srgbClr val="FFC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cs typeface="Tahoma" panose="020B0604030504040204" pitchFamily="34" charset="0"/>
              </a:rPr>
              <a:t>WELCOME </a:t>
            </a:r>
          </a:p>
          <a:p>
            <a:pPr algn="ctr" eaLnBrk="1" hangingPunct="1">
              <a:spcBef>
                <a:spcPct val="50000"/>
              </a:spcBef>
            </a:pPr>
            <a:r>
              <a:rPr lang="en-US" sz="4800" b="1" u="sng" dirty="0">
                <a:ln w="1905"/>
                <a:solidFill>
                  <a:srgbClr val="FFC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cs typeface="Tahoma" panose="020B0604030504040204" pitchFamily="34" charset="0"/>
              </a:rPr>
              <a:t>TO</a:t>
            </a:r>
          </a:p>
          <a:p>
            <a:pPr algn="ctr" eaLnBrk="1" hangingPunct="1">
              <a:spcBef>
                <a:spcPct val="50000"/>
              </a:spcBef>
            </a:pPr>
            <a:r>
              <a:rPr lang="en-US" sz="4800" b="1" u="sng" dirty="0">
                <a:ln w="1905"/>
                <a:solidFill>
                  <a:srgbClr val="FFC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cs typeface="Tahoma" panose="020B0604030504040204" pitchFamily="34" charset="0"/>
              </a:rPr>
              <a:t>PROMOTION BOARD – 2023</a:t>
            </a:r>
          </a:p>
          <a:p>
            <a:pPr algn="ctr" eaLnBrk="1" hangingPunct="1">
              <a:spcBef>
                <a:spcPct val="50000"/>
              </a:spcBef>
            </a:pPr>
            <a:r>
              <a:rPr lang="en-US" sz="4800" b="1" u="sng" dirty="0">
                <a:ln w="1905"/>
                <a:solidFill>
                  <a:srgbClr val="FFC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cs typeface="Tahoma" panose="020B0604030504040204" pitchFamily="34" charset="0"/>
              </a:rPr>
              <a:t>BAF AIRMEN &amp; MODC (AIR)</a:t>
            </a: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7" descr="E:\BAF logo Png.png">
            <a:extLst>
              <a:ext uri="{FF2B5EF4-FFF2-40B4-BE49-F238E27FC236}">
                <a16:creationId xmlns:a16="http://schemas.microsoft.com/office/drawing/2014/main" id="{217104FF-7840-F9B0-77B8-F1151262B0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4588" y="73152"/>
            <a:ext cx="739588" cy="9244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1" descr="C:\Users\HSN\Desktop\RO.png">
            <a:extLst>
              <a:ext uri="{FF2B5EF4-FFF2-40B4-BE49-F238E27FC236}">
                <a16:creationId xmlns:a16="http://schemas.microsoft.com/office/drawing/2014/main" id="{401B3133-6727-5EB4-98C2-334490FC45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280049" y="109728"/>
            <a:ext cx="720640" cy="928183"/>
          </a:xfrm>
          <a:prstGeom prst="rect">
            <a:avLst/>
          </a:prstGeom>
          <a:noFill/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B1177E7-01AC-82A6-1A1C-AE148CA054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7161218"/>
              </p:ext>
            </p:extLst>
          </p:nvPr>
        </p:nvGraphicFramePr>
        <p:xfrm>
          <a:off x="2018885" y="1883020"/>
          <a:ext cx="8439866" cy="379845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9676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652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0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83475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2000" b="1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Trade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20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Vac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2000" b="1" u="none" strike="noStrike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Rmk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1348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en-US" sz="2000" b="1" u="none" strike="noStrike" dirty="0">
                          <a:solidFill>
                            <a:srgbClr val="FFC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AC </a:t>
                      </a:r>
                      <a:r>
                        <a:rPr lang="en-US" sz="2000" b="1" u="none" strike="noStrike" dirty="0" err="1">
                          <a:solidFill>
                            <a:srgbClr val="FFC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Fitt</a:t>
                      </a:r>
                      <a:endParaRPr lang="en-US" sz="2000" b="1" i="0" u="none" strike="noStrike" dirty="0">
                        <a:solidFill>
                          <a:srgbClr val="FFC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2000" b="1" i="0" u="none" strike="noStrike" dirty="0">
                          <a:solidFill>
                            <a:srgbClr val="FFC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</a:t>
                      </a:r>
                    </a:p>
                  </a:txBody>
                  <a:tcPr marL="0" marR="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endParaRPr lang="en-US" sz="2000" b="1" i="0" u="none" strike="noStrike" dirty="0">
                        <a:solidFill>
                          <a:srgbClr val="FFC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8239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en-US" sz="2000" b="1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E&amp;I </a:t>
                      </a:r>
                      <a:r>
                        <a:rPr lang="en-US" sz="2000" b="1" u="none" strike="noStrike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Fitt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2000" b="1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05</a:t>
                      </a:r>
                    </a:p>
                  </a:txBody>
                  <a:tcPr marL="0" marR="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endParaRPr lang="en-US" sz="20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1348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en-US" sz="2000" b="1" u="none" strike="noStrike" dirty="0">
                          <a:solidFill>
                            <a:srgbClr val="FFC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Radio </a:t>
                      </a:r>
                      <a:r>
                        <a:rPr lang="en-US" sz="2000" b="1" u="none" strike="noStrike" dirty="0" err="1">
                          <a:solidFill>
                            <a:srgbClr val="FFC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Fitt</a:t>
                      </a:r>
                      <a:endParaRPr lang="en-US" sz="2000" b="1" i="0" u="none" strike="noStrike" dirty="0">
                        <a:solidFill>
                          <a:srgbClr val="FFC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2000" b="1" i="0" u="none" strike="noStrike" dirty="0">
                          <a:solidFill>
                            <a:srgbClr val="FFC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</a:p>
                  </a:txBody>
                  <a:tcPr marL="0" marR="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endParaRPr lang="en-US" sz="2000" b="1" i="0" u="none" strike="noStrike" dirty="0">
                        <a:solidFill>
                          <a:srgbClr val="FFC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21348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en-US" sz="2000" b="1" u="none" strike="noStrike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Armt</a:t>
                      </a:r>
                      <a:r>
                        <a:rPr lang="en-US" sz="2000" b="1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000" b="1" u="none" strike="noStrike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Fitt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2000" b="1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00</a:t>
                      </a:r>
                    </a:p>
                  </a:txBody>
                  <a:tcPr marL="0" marR="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21348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en-US" sz="2000" b="1" u="none" strike="noStrike" dirty="0">
                          <a:solidFill>
                            <a:srgbClr val="FFC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Photo </a:t>
                      </a:r>
                      <a:endParaRPr lang="en-US" sz="2000" b="1" i="0" u="none" strike="noStrike" dirty="0">
                        <a:solidFill>
                          <a:srgbClr val="FFC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2000" b="1" i="0" u="none" strike="noStrike" dirty="0">
                          <a:solidFill>
                            <a:srgbClr val="FFC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01</a:t>
                      </a:r>
                    </a:p>
                  </a:txBody>
                  <a:tcPr marL="0" marR="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endParaRPr lang="en-US" sz="2000" b="1" i="0" u="none" strike="noStrike" dirty="0">
                        <a:solidFill>
                          <a:srgbClr val="FFC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21348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en-US" sz="2000" b="1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LSEW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2000" b="1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02 </a:t>
                      </a:r>
                      <a:r>
                        <a:rPr lang="en-US" sz="20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Surp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endParaRPr lang="en-US" sz="20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8D00DC17-6759-8321-2AA4-C770013D5B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1767" y="310896"/>
            <a:ext cx="8856984" cy="60056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107078" tIns="53539" rIns="107078" bIns="53539">
            <a:spAutoFit/>
          </a:bodyPr>
          <a:lstStyle/>
          <a:p>
            <a:pPr algn="ctr"/>
            <a:r>
              <a:rPr lang="en-US" sz="3200" b="1" u="sng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TRADE WISE VAC : MWO (TECH-A)</a:t>
            </a:r>
          </a:p>
        </p:txBody>
      </p:sp>
      <p:sp>
        <p:nvSpPr>
          <p:cNvPr id="6" name="Slide Number Placeholder 6">
            <a:extLst>
              <a:ext uri="{FF2B5EF4-FFF2-40B4-BE49-F238E27FC236}">
                <a16:creationId xmlns:a16="http://schemas.microsoft.com/office/drawing/2014/main" id="{8DAA5F5F-CEAD-E908-B299-83F56E117E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10460736" y="6356350"/>
            <a:ext cx="893064" cy="365125"/>
          </a:xfrm>
          <a:noFill/>
          <a:ln>
            <a:miter lim="800000"/>
          </a:ln>
        </p:spPr>
        <p:txBody>
          <a:bodyPr/>
          <a:lstStyle/>
          <a:p>
            <a:pPr algn="ctr"/>
            <a:fld id="{FCB5A3F4-9A37-4F30-A4AA-24AD6B62701F}" type="slidenum">
              <a:rPr lang="en-US" sz="1677"/>
              <a:pPr algn="ctr"/>
              <a:t>10</a:t>
            </a:fld>
            <a:endParaRPr lang="en-US" sz="1677" dirty="0"/>
          </a:p>
        </p:txBody>
      </p:sp>
    </p:spTree>
    <p:extLst>
      <p:ext uri="{BB962C8B-B14F-4D97-AF65-F5344CB8AC3E}">
        <p14:creationId xmlns:p14="http://schemas.microsoft.com/office/powerpoint/2010/main" val="4671212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7" descr="E:\BAF logo Png.png">
            <a:extLst>
              <a:ext uri="{FF2B5EF4-FFF2-40B4-BE49-F238E27FC236}">
                <a16:creationId xmlns:a16="http://schemas.microsoft.com/office/drawing/2014/main" id="{217104FF-7840-F9B0-77B8-F1151262B0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4588" y="73152"/>
            <a:ext cx="739588" cy="9244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1" descr="C:\Users\HSN\Desktop\RO.png">
            <a:extLst>
              <a:ext uri="{FF2B5EF4-FFF2-40B4-BE49-F238E27FC236}">
                <a16:creationId xmlns:a16="http://schemas.microsoft.com/office/drawing/2014/main" id="{401B3133-6727-5EB4-98C2-334490FC45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280049" y="109728"/>
            <a:ext cx="720640" cy="928183"/>
          </a:xfrm>
          <a:prstGeom prst="rect">
            <a:avLst/>
          </a:prstGeom>
          <a:noFill/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5B23DD8-265B-396C-4E29-7A98719105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9324993"/>
              </p:ext>
            </p:extLst>
          </p:nvPr>
        </p:nvGraphicFramePr>
        <p:xfrm>
          <a:off x="1775016" y="1561407"/>
          <a:ext cx="8641968" cy="4648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8028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204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1868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3340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2000" b="1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Trade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20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Vac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2000" b="1" u="none" strike="noStrike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Rmk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en-US" sz="2000" b="1" u="none" strike="noStrike" dirty="0">
                          <a:solidFill>
                            <a:srgbClr val="FFC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Gen </a:t>
                      </a:r>
                      <a:r>
                        <a:rPr lang="en-US" sz="2000" b="1" u="none" strike="noStrike" dirty="0" err="1">
                          <a:solidFill>
                            <a:srgbClr val="FFC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Engg</a:t>
                      </a:r>
                      <a:endParaRPr lang="en-US" sz="2000" b="1" i="0" u="none" strike="noStrike" dirty="0">
                        <a:solidFill>
                          <a:srgbClr val="FFC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2000" b="1" i="0" u="none" strike="noStrike" dirty="0">
                          <a:solidFill>
                            <a:srgbClr val="FFC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02</a:t>
                      </a: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endParaRPr lang="en-US" sz="2000" b="1" i="0" u="none" strike="noStrike" dirty="0">
                        <a:solidFill>
                          <a:srgbClr val="FFC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en-US" sz="2000" b="1" u="none" strike="noStrike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Grd</a:t>
                      </a:r>
                      <a:r>
                        <a:rPr lang="en-US" sz="2000" b="1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Sig 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2000" b="1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08</a:t>
                      </a: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endParaRPr lang="en-US" sz="2000" b="1" i="0" u="none" strike="noStrike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en-US" sz="2000" b="1" u="none" strike="noStrike" dirty="0">
                          <a:solidFill>
                            <a:srgbClr val="FFC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Rad Op</a:t>
                      </a:r>
                      <a:endParaRPr lang="en-US" sz="2000" b="1" i="0" u="none" strike="noStrike" dirty="0">
                        <a:solidFill>
                          <a:srgbClr val="FFC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2000" b="1" i="0" u="none" strike="noStrike" dirty="0">
                          <a:solidFill>
                            <a:srgbClr val="FFC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05</a:t>
                      </a: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endParaRPr lang="en-US" sz="2000" b="1" i="0" u="none" strike="noStrike" dirty="0">
                        <a:solidFill>
                          <a:srgbClr val="FFC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en-US" sz="2000" b="1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ATCA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2000" b="1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07</a:t>
                      </a: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en-US" sz="2000" b="1" u="none" strike="noStrike" dirty="0">
                          <a:solidFill>
                            <a:srgbClr val="FFC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Met Asst</a:t>
                      </a:r>
                      <a:endParaRPr lang="en-US" sz="2000" b="1" i="0" u="none" strike="noStrike" dirty="0">
                        <a:solidFill>
                          <a:srgbClr val="FFC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2000" b="1" i="0" u="none" strike="noStrike" dirty="0">
                          <a:solidFill>
                            <a:srgbClr val="FFC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03</a:t>
                      </a: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endParaRPr lang="en-US" sz="2000" b="1" i="0" u="none" strike="noStrike" dirty="0">
                        <a:solidFill>
                          <a:srgbClr val="FFC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en-US" sz="2000" b="1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MT </a:t>
                      </a:r>
                      <a:r>
                        <a:rPr lang="en-US" sz="2000" b="1" u="none" strike="noStrike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Fitt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2000" b="1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04</a:t>
                      </a: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en-US" sz="2000" b="1" u="none" strike="noStrike" dirty="0">
                          <a:solidFill>
                            <a:srgbClr val="FFC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MT </a:t>
                      </a:r>
                      <a:r>
                        <a:rPr lang="en-US" sz="2000" b="1" u="none" strike="noStrike" dirty="0" err="1">
                          <a:solidFill>
                            <a:srgbClr val="FFC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Optr</a:t>
                      </a:r>
                      <a:endParaRPr lang="en-US" sz="2000" b="1" i="0" u="none" strike="noStrike" dirty="0">
                        <a:solidFill>
                          <a:srgbClr val="FFC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2000" b="1" i="0" u="none" strike="noStrike" dirty="0">
                          <a:solidFill>
                            <a:srgbClr val="FFC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06</a:t>
                      </a: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endParaRPr lang="en-US" sz="2000" b="1" i="0" u="none" strike="noStrike" dirty="0">
                        <a:solidFill>
                          <a:srgbClr val="FFC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en-US" sz="2000" b="1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Med Asst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2000" b="1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03</a:t>
                      </a: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en-US" sz="2000" b="1" u="none" strike="noStrike" dirty="0">
                          <a:solidFill>
                            <a:srgbClr val="FFC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Log Asst </a:t>
                      </a:r>
                      <a:endParaRPr lang="en-US" sz="2000" b="1" i="0" u="none" strike="noStrike" dirty="0">
                        <a:solidFill>
                          <a:srgbClr val="FFC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2000" b="1" i="0" u="none" strike="noStrike" dirty="0">
                          <a:solidFill>
                            <a:srgbClr val="FFC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06</a:t>
                      </a: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endParaRPr lang="en-US" sz="2000" b="1" i="0" u="none" strike="noStrike" dirty="0">
                        <a:solidFill>
                          <a:srgbClr val="FFC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DCD3EA2D-A9FC-D0F1-F335-BA3EE9DAD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0256" y="397071"/>
            <a:ext cx="10004446" cy="60056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107078" tIns="53539" rIns="107078" bIns="53539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sng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TRADE WISE VAC </a:t>
            </a:r>
            <a:r>
              <a:rPr lang="en-US" sz="3200" b="1" u="sng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MWO (TECH-B)</a:t>
            </a:r>
          </a:p>
        </p:txBody>
      </p:sp>
      <p:sp>
        <p:nvSpPr>
          <p:cNvPr id="6" name="Slide Number Placeholder 6">
            <a:extLst>
              <a:ext uri="{FF2B5EF4-FFF2-40B4-BE49-F238E27FC236}">
                <a16:creationId xmlns:a16="http://schemas.microsoft.com/office/drawing/2014/main" id="{BE6C39F3-4159-E694-A565-1A5E5C7DFF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10460736" y="6368542"/>
            <a:ext cx="893064" cy="365125"/>
          </a:xfrm>
          <a:noFill/>
          <a:ln>
            <a:miter lim="800000"/>
          </a:ln>
        </p:spPr>
        <p:txBody>
          <a:bodyPr/>
          <a:lstStyle/>
          <a:p>
            <a:pPr algn="ctr"/>
            <a:fld id="{FCB5A3F4-9A37-4F30-A4AA-24AD6B62701F}" type="slidenum">
              <a:rPr lang="en-US" sz="1677"/>
              <a:pPr algn="ctr"/>
              <a:t>11</a:t>
            </a:fld>
            <a:endParaRPr lang="en-US" sz="1677" dirty="0"/>
          </a:p>
        </p:txBody>
      </p:sp>
    </p:spTree>
    <p:extLst>
      <p:ext uri="{BB962C8B-B14F-4D97-AF65-F5344CB8AC3E}">
        <p14:creationId xmlns:p14="http://schemas.microsoft.com/office/powerpoint/2010/main" val="37927519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7" descr="E:\BAF logo Png.png">
            <a:extLst>
              <a:ext uri="{FF2B5EF4-FFF2-40B4-BE49-F238E27FC236}">
                <a16:creationId xmlns:a16="http://schemas.microsoft.com/office/drawing/2014/main" id="{217104FF-7840-F9B0-77B8-F1151262B0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4588" y="73152"/>
            <a:ext cx="739588" cy="9244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1" descr="C:\Users\HSN\Desktop\RO.png">
            <a:extLst>
              <a:ext uri="{FF2B5EF4-FFF2-40B4-BE49-F238E27FC236}">
                <a16:creationId xmlns:a16="http://schemas.microsoft.com/office/drawing/2014/main" id="{401B3133-6727-5EB4-98C2-334490FC45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280049" y="109728"/>
            <a:ext cx="720640" cy="928183"/>
          </a:xfrm>
          <a:prstGeom prst="rect">
            <a:avLst/>
          </a:prstGeom>
          <a:noFill/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A359FF0-E1CA-D265-4CED-16DEA271E0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0308999"/>
              </p:ext>
            </p:extLst>
          </p:nvPr>
        </p:nvGraphicFramePr>
        <p:xfrm>
          <a:off x="1640125" y="1357630"/>
          <a:ext cx="9015683" cy="47244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0172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6006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0960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800" b="1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Trade</a:t>
                      </a:r>
                      <a:endParaRPr 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8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Vac</a:t>
                      </a:r>
                      <a:endParaRPr 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800" b="1" u="none" strike="noStrike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Rmk</a:t>
                      </a:r>
                      <a:endParaRPr 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1" u="none" strike="noStrike" dirty="0">
                          <a:solidFill>
                            <a:srgbClr val="FFC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Sec Asst (GD)</a:t>
                      </a:r>
                      <a:endParaRPr lang="en-US" sz="1800" b="1" i="0" u="none" strike="noStrike" dirty="0">
                        <a:solidFill>
                          <a:srgbClr val="FFC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 dirty="0">
                          <a:solidFill>
                            <a:srgbClr val="FFC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</a:t>
                      </a: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800" b="1" i="0" u="none" strike="noStrike" dirty="0">
                        <a:solidFill>
                          <a:srgbClr val="FFC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1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Admin </a:t>
                      </a:r>
                      <a:r>
                        <a:rPr lang="en-US" sz="1800" b="1" u="none" strike="noStrike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Asst</a:t>
                      </a:r>
                      <a:endParaRPr 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01</a:t>
                      </a: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8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1" u="none" strike="noStrike" dirty="0">
                          <a:solidFill>
                            <a:srgbClr val="FFC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Cat </a:t>
                      </a:r>
                      <a:r>
                        <a:rPr lang="en-US" sz="1800" b="1" u="none" strike="noStrike" dirty="0" err="1">
                          <a:solidFill>
                            <a:srgbClr val="FFC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Asst</a:t>
                      </a:r>
                      <a:endParaRPr lang="en-US" sz="1800" b="1" i="0" u="none" strike="noStrike" dirty="0">
                        <a:solidFill>
                          <a:srgbClr val="FFC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 dirty="0">
                          <a:solidFill>
                            <a:srgbClr val="FFC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01</a:t>
                      </a: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800" b="1" i="0" u="none" strike="noStrike" dirty="0">
                        <a:solidFill>
                          <a:srgbClr val="FFC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1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Sec Asst (</a:t>
                      </a:r>
                      <a:r>
                        <a:rPr lang="en-US" sz="1800" b="1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A)</a:t>
                      </a:r>
                      <a:endParaRPr 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03</a:t>
                      </a: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8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1" u="none" strike="noStrike">
                          <a:solidFill>
                            <a:srgbClr val="FFC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PF&amp;DI</a:t>
                      </a:r>
                      <a:endParaRPr lang="en-US" sz="1800" b="1" i="0" u="none" strike="noStrike">
                        <a:solidFill>
                          <a:srgbClr val="FFC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 dirty="0">
                          <a:solidFill>
                            <a:srgbClr val="FFC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06</a:t>
                      </a: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800" b="1" i="0" u="none" strike="noStrike" dirty="0">
                        <a:solidFill>
                          <a:srgbClr val="FFC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1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Musician</a:t>
                      </a:r>
                      <a:endParaRPr 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04</a:t>
                      </a: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6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1" u="none" strike="noStrike" dirty="0">
                          <a:solidFill>
                            <a:srgbClr val="FFC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GC</a:t>
                      </a:r>
                      <a:endParaRPr lang="en-US" sz="1800" b="1" i="0" u="none" strike="noStrike" dirty="0">
                        <a:solidFill>
                          <a:srgbClr val="FFC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 dirty="0">
                          <a:solidFill>
                            <a:srgbClr val="FFC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00</a:t>
                      </a: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800" b="1" i="0" u="none" strike="noStrike" dirty="0">
                        <a:solidFill>
                          <a:srgbClr val="FFC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1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Provost</a:t>
                      </a:r>
                      <a:endParaRPr lang="en-US" sz="1800" b="1" i="0" u="none" strike="noStrike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03</a:t>
                      </a: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8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1" u="none" strike="noStrike" dirty="0">
                          <a:solidFill>
                            <a:srgbClr val="FFC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Flt Engr</a:t>
                      </a:r>
                      <a:endParaRPr lang="en-US" sz="1800" b="1" i="0" u="none" strike="noStrike" dirty="0">
                        <a:solidFill>
                          <a:srgbClr val="FFC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 dirty="0">
                          <a:solidFill>
                            <a:srgbClr val="FFC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01</a:t>
                      </a: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800" b="1" i="0" u="none" strike="noStrike" dirty="0">
                        <a:solidFill>
                          <a:srgbClr val="FFC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LM</a:t>
                      </a: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01 </a:t>
                      </a:r>
                      <a:r>
                        <a:rPr lang="en-US" sz="18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Surp</a:t>
                      </a:r>
                      <a:endParaRPr 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8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7418596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1" u="none" strike="noStrike" dirty="0">
                          <a:solidFill>
                            <a:srgbClr val="FFC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Air Gunner</a:t>
                      </a:r>
                      <a:endParaRPr lang="en-US" sz="1800" b="1" i="0" u="none" strike="noStrike" dirty="0">
                        <a:solidFill>
                          <a:srgbClr val="FFC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 dirty="0">
                          <a:solidFill>
                            <a:srgbClr val="FFC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01 </a:t>
                      </a:r>
                      <a:r>
                        <a:rPr lang="en-US" sz="1800" b="1" i="0" u="none" strike="noStrike" dirty="0" err="1">
                          <a:solidFill>
                            <a:srgbClr val="FFC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Surp</a:t>
                      </a:r>
                      <a:endParaRPr lang="en-US" sz="1800" b="1" i="0" u="none" strike="noStrike" dirty="0">
                        <a:solidFill>
                          <a:srgbClr val="FFC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800" b="1" i="0" u="none" strike="noStrike" dirty="0">
                        <a:solidFill>
                          <a:srgbClr val="FFC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1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Air Steward</a:t>
                      </a:r>
                      <a:endParaRPr lang="en-US" sz="1800" b="1" i="0" u="none" strike="noStrike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01</a:t>
                      </a: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8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Cy </a:t>
                      </a:r>
                      <a:r>
                        <a:rPr lang="en-US" sz="18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Asst</a:t>
                      </a:r>
                      <a:endParaRPr 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05</a:t>
                      </a: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8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1" i="0" u="none" strike="noStrike" dirty="0" err="1">
                          <a:solidFill>
                            <a:srgbClr val="FFC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Edn</a:t>
                      </a:r>
                      <a:r>
                        <a:rPr lang="en-US" sz="1800" b="1" i="0" u="none" strike="noStrike" dirty="0">
                          <a:solidFill>
                            <a:srgbClr val="FFC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b="1" i="0" u="none" strike="noStrike" dirty="0" err="1">
                          <a:solidFill>
                            <a:srgbClr val="FFC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Instr</a:t>
                      </a:r>
                      <a:endParaRPr lang="en-US" sz="1800" b="1" i="0" u="none" strike="noStrike" dirty="0">
                        <a:solidFill>
                          <a:srgbClr val="FFC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 dirty="0">
                          <a:solidFill>
                            <a:srgbClr val="FFC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02</a:t>
                      </a: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800" b="1" i="0" u="none" strike="noStrike" dirty="0">
                        <a:solidFill>
                          <a:srgbClr val="FFC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1" i="0" u="none" strike="noStrike" dirty="0">
                          <a:solidFill>
                            <a:srgbClr val="00B0F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Grand Total</a:t>
                      </a: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 dirty="0">
                          <a:solidFill>
                            <a:srgbClr val="00B0F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108</a:t>
                      </a: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800" b="1" i="0" u="none" strike="noStrike" dirty="0">
                        <a:solidFill>
                          <a:srgbClr val="00B0F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64D5E139-7308-06CC-6706-F8CD4EBEAF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1117" y="313834"/>
            <a:ext cx="10278932" cy="60056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107078" tIns="53539" rIns="107078" bIns="53539">
            <a:spAutoFit/>
          </a:bodyPr>
          <a:lstStyle/>
          <a:p>
            <a:pPr algn="ctr"/>
            <a:r>
              <a:rPr lang="en-US" sz="3200" b="1" u="sng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TRADE WISE VAC : MWO (NON TECH)</a:t>
            </a:r>
          </a:p>
        </p:txBody>
      </p:sp>
      <p:sp>
        <p:nvSpPr>
          <p:cNvPr id="6" name="Slide Number Placeholder 6">
            <a:extLst>
              <a:ext uri="{FF2B5EF4-FFF2-40B4-BE49-F238E27FC236}">
                <a16:creationId xmlns:a16="http://schemas.microsoft.com/office/drawing/2014/main" id="{11D8DEA4-2C5D-C012-F2FA-4544AF7433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10460736" y="6356350"/>
            <a:ext cx="893064" cy="365125"/>
          </a:xfrm>
          <a:noFill/>
          <a:ln>
            <a:miter lim="800000"/>
          </a:ln>
        </p:spPr>
        <p:txBody>
          <a:bodyPr/>
          <a:lstStyle/>
          <a:p>
            <a:pPr algn="ctr"/>
            <a:fld id="{FCB5A3F4-9A37-4F30-A4AA-24AD6B62701F}" type="slidenum">
              <a:rPr lang="en-US" sz="1677"/>
              <a:pPr algn="ctr"/>
              <a:t>12</a:t>
            </a:fld>
            <a:endParaRPr lang="en-US" sz="1677" dirty="0"/>
          </a:p>
        </p:txBody>
      </p:sp>
    </p:spTree>
    <p:extLst>
      <p:ext uri="{BB962C8B-B14F-4D97-AF65-F5344CB8AC3E}">
        <p14:creationId xmlns:p14="http://schemas.microsoft.com/office/powerpoint/2010/main" val="41614566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7" descr="E:\BAF logo Png.png">
            <a:extLst>
              <a:ext uri="{FF2B5EF4-FFF2-40B4-BE49-F238E27FC236}">
                <a16:creationId xmlns:a16="http://schemas.microsoft.com/office/drawing/2014/main" id="{217104FF-7840-F9B0-77B8-F1151262B0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4588" y="73152"/>
            <a:ext cx="739588" cy="9244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1" descr="C:\Users\HSN\Desktop\RO.png">
            <a:extLst>
              <a:ext uri="{FF2B5EF4-FFF2-40B4-BE49-F238E27FC236}">
                <a16:creationId xmlns:a16="http://schemas.microsoft.com/office/drawing/2014/main" id="{401B3133-6727-5EB4-98C2-334490FC45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280049" y="109728"/>
            <a:ext cx="720640" cy="928183"/>
          </a:xfrm>
          <a:prstGeom prst="rect">
            <a:avLst/>
          </a:prstGeom>
          <a:noFill/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C52D1B9-C141-7B7B-ECC3-7AD6BFE3AE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6681367"/>
              </p:ext>
            </p:extLst>
          </p:nvPr>
        </p:nvGraphicFramePr>
        <p:xfrm>
          <a:off x="1714818" y="1962912"/>
          <a:ext cx="8904414" cy="32410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1946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041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0566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440690"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en-US" sz="2000" b="1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Trade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en-US" sz="2000" b="1" u="none" strike="noStrike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Vac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en-US" sz="2000" b="1" u="none" strike="noStrike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Rmk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765">
                <a:tc>
                  <a:txBody>
                    <a:bodyPr/>
                    <a:lstStyle/>
                    <a:p>
                      <a:pPr algn="l" fontAlgn="t">
                        <a:lnSpc>
                          <a:spcPct val="150000"/>
                        </a:lnSpc>
                      </a:pPr>
                      <a:r>
                        <a:rPr lang="en-US" sz="2000" b="1" u="none" strike="noStrike" dirty="0">
                          <a:solidFill>
                            <a:srgbClr val="FFC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AC </a:t>
                      </a:r>
                      <a:r>
                        <a:rPr lang="en-US" sz="2000" b="1" u="none" strike="noStrike" dirty="0" err="1">
                          <a:solidFill>
                            <a:srgbClr val="FFC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Fitt</a:t>
                      </a:r>
                      <a:endParaRPr lang="en-US" sz="2000" b="1" i="0" u="none" strike="noStrike" dirty="0">
                        <a:solidFill>
                          <a:srgbClr val="FFC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FFC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41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endParaRPr lang="en-US" sz="1800" b="1" i="0" u="none" strike="noStrike" dirty="0">
                        <a:solidFill>
                          <a:srgbClr val="FFC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8765">
                <a:tc>
                  <a:txBody>
                    <a:bodyPr/>
                    <a:lstStyle/>
                    <a:p>
                      <a:pPr algn="l" fontAlgn="t">
                        <a:lnSpc>
                          <a:spcPct val="150000"/>
                        </a:lnSpc>
                      </a:pPr>
                      <a:r>
                        <a:rPr lang="en-US" sz="2000" b="1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E&amp;I </a:t>
                      </a:r>
                      <a:r>
                        <a:rPr lang="en-US" sz="2000" b="1" u="none" strike="noStrike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Fitt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30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8765">
                <a:tc>
                  <a:txBody>
                    <a:bodyPr/>
                    <a:lstStyle/>
                    <a:p>
                      <a:pPr algn="l" fontAlgn="t">
                        <a:lnSpc>
                          <a:spcPct val="150000"/>
                        </a:lnSpc>
                      </a:pPr>
                      <a:r>
                        <a:rPr lang="en-US" sz="2000" b="1" u="none" strike="noStrike" dirty="0">
                          <a:solidFill>
                            <a:srgbClr val="FFC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Radio </a:t>
                      </a:r>
                      <a:r>
                        <a:rPr lang="en-US" sz="2000" b="1" u="none" strike="noStrike" dirty="0" err="1">
                          <a:solidFill>
                            <a:srgbClr val="FFC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Fitt</a:t>
                      </a:r>
                      <a:endParaRPr lang="en-US" sz="2000" b="1" i="0" u="none" strike="noStrike" dirty="0">
                        <a:solidFill>
                          <a:srgbClr val="FFC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FFC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33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endParaRPr lang="en-US" sz="1800" b="1" i="0" u="none" strike="noStrike" dirty="0">
                        <a:solidFill>
                          <a:srgbClr val="FFC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8765">
                <a:tc>
                  <a:txBody>
                    <a:bodyPr/>
                    <a:lstStyle/>
                    <a:p>
                      <a:pPr algn="l" fontAlgn="t">
                        <a:lnSpc>
                          <a:spcPct val="150000"/>
                        </a:lnSpc>
                      </a:pPr>
                      <a:r>
                        <a:rPr lang="en-US" sz="2000" b="1" u="none" strike="noStrike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Armt</a:t>
                      </a:r>
                      <a:r>
                        <a:rPr lang="en-US" sz="2000" b="1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000" b="1" u="none" strike="noStrike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Fitt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07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8765">
                <a:tc>
                  <a:txBody>
                    <a:bodyPr/>
                    <a:lstStyle/>
                    <a:p>
                      <a:pPr algn="l" fontAlgn="t">
                        <a:lnSpc>
                          <a:spcPct val="150000"/>
                        </a:lnSpc>
                      </a:pPr>
                      <a:r>
                        <a:rPr lang="en-US" sz="2000" b="1" u="none" strike="noStrike" dirty="0">
                          <a:solidFill>
                            <a:srgbClr val="FFC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Photo </a:t>
                      </a:r>
                      <a:endParaRPr lang="en-US" sz="2000" b="1" i="0" u="none" strike="noStrike" dirty="0">
                        <a:solidFill>
                          <a:srgbClr val="FFC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FFC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07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endParaRPr lang="en-US" sz="1800" b="1" i="0" u="none" strike="noStrike" dirty="0">
                        <a:solidFill>
                          <a:srgbClr val="FFC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8765">
                <a:tc>
                  <a:txBody>
                    <a:bodyPr/>
                    <a:lstStyle/>
                    <a:p>
                      <a:pPr algn="l" fontAlgn="t">
                        <a:lnSpc>
                          <a:spcPct val="150000"/>
                        </a:lnSpc>
                      </a:pPr>
                      <a:r>
                        <a:rPr lang="en-US" sz="2000" b="1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LSEW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03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7A027727-0BBC-6BFB-0E92-BBE04A776F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4640" y="397071"/>
            <a:ext cx="10062720" cy="60056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107078" tIns="53539" rIns="107078" bIns="53539">
            <a:spAutoFit/>
          </a:bodyPr>
          <a:lstStyle/>
          <a:p>
            <a:pPr algn="ctr"/>
            <a:r>
              <a:rPr lang="en-US" sz="3200" b="1" u="sng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TRADE WISE VAC : SWO (TECH-A)</a:t>
            </a:r>
          </a:p>
        </p:txBody>
      </p:sp>
      <p:sp>
        <p:nvSpPr>
          <p:cNvPr id="6" name="Slide Number Placeholder 6">
            <a:extLst>
              <a:ext uri="{FF2B5EF4-FFF2-40B4-BE49-F238E27FC236}">
                <a16:creationId xmlns:a16="http://schemas.microsoft.com/office/drawing/2014/main" id="{E850C252-0956-E397-261A-F3C81A5F8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10460736" y="6356350"/>
            <a:ext cx="893064" cy="365125"/>
          </a:xfrm>
          <a:noFill/>
          <a:ln>
            <a:miter lim="800000"/>
          </a:ln>
        </p:spPr>
        <p:txBody>
          <a:bodyPr/>
          <a:lstStyle/>
          <a:p>
            <a:pPr algn="ctr"/>
            <a:fld id="{FCB5A3F4-9A37-4F30-A4AA-24AD6B62701F}" type="slidenum">
              <a:rPr lang="en-US" sz="1677"/>
              <a:pPr algn="ctr"/>
              <a:t>13</a:t>
            </a:fld>
            <a:endParaRPr lang="en-US" sz="1677" dirty="0"/>
          </a:p>
        </p:txBody>
      </p:sp>
    </p:spTree>
    <p:extLst>
      <p:ext uri="{BB962C8B-B14F-4D97-AF65-F5344CB8AC3E}">
        <p14:creationId xmlns:p14="http://schemas.microsoft.com/office/powerpoint/2010/main" val="5361830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7" descr="E:\BAF logo Png.png">
            <a:extLst>
              <a:ext uri="{FF2B5EF4-FFF2-40B4-BE49-F238E27FC236}">
                <a16:creationId xmlns:a16="http://schemas.microsoft.com/office/drawing/2014/main" id="{217104FF-7840-F9B0-77B8-F1151262B0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4588" y="73152"/>
            <a:ext cx="739588" cy="9244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1" descr="C:\Users\HSN\Desktop\RO.png">
            <a:extLst>
              <a:ext uri="{FF2B5EF4-FFF2-40B4-BE49-F238E27FC236}">
                <a16:creationId xmlns:a16="http://schemas.microsoft.com/office/drawing/2014/main" id="{401B3133-6727-5EB4-98C2-334490FC45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280049" y="109728"/>
            <a:ext cx="720640" cy="928183"/>
          </a:xfrm>
          <a:prstGeom prst="rect">
            <a:avLst/>
          </a:prstGeom>
          <a:noFill/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E56B485-37EC-3CF2-85B0-62F343C974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6069184"/>
              </p:ext>
            </p:extLst>
          </p:nvPr>
        </p:nvGraphicFramePr>
        <p:xfrm>
          <a:off x="1714814" y="1236150"/>
          <a:ext cx="8977570" cy="475805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1839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947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9885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557530"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b="1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Trade</a:t>
                      </a: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Vac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Rmk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765">
                <a:tc>
                  <a:txBody>
                    <a:bodyPr/>
                    <a:lstStyle/>
                    <a:p>
                      <a:pPr algn="l" fontAlgn="t">
                        <a:lnSpc>
                          <a:spcPct val="150000"/>
                        </a:lnSpc>
                      </a:pPr>
                      <a:r>
                        <a:rPr lang="en-US" sz="2000" b="1" u="none" strike="noStrike" dirty="0">
                          <a:solidFill>
                            <a:srgbClr val="FFC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Gen </a:t>
                      </a:r>
                      <a:r>
                        <a:rPr lang="en-US" sz="2000" b="1" u="none" strike="noStrike" dirty="0" err="1">
                          <a:solidFill>
                            <a:srgbClr val="FFC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Engg</a:t>
                      </a:r>
                      <a:endParaRPr lang="en-US" sz="2000" b="1" i="0" u="none" strike="noStrike" dirty="0">
                        <a:solidFill>
                          <a:srgbClr val="FFC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en-US" sz="2000" b="1" i="0" u="none" strike="noStrike" dirty="0">
                          <a:solidFill>
                            <a:srgbClr val="FFC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07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b="1" i="0" u="none" strike="noStrike" dirty="0">
                        <a:solidFill>
                          <a:srgbClr val="FFC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8765">
                <a:tc>
                  <a:txBody>
                    <a:bodyPr/>
                    <a:lstStyle/>
                    <a:p>
                      <a:pPr algn="l" fontAlgn="t">
                        <a:lnSpc>
                          <a:spcPct val="150000"/>
                        </a:lnSpc>
                      </a:pPr>
                      <a:r>
                        <a:rPr lang="en-US" sz="2000" b="1" u="none" strike="noStrike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Grd</a:t>
                      </a:r>
                      <a:r>
                        <a:rPr lang="en-US" sz="2000" b="1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Sig 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en-US" sz="2000" b="1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endParaRPr lang="en-US" sz="20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8765">
                <a:tc>
                  <a:txBody>
                    <a:bodyPr/>
                    <a:lstStyle/>
                    <a:p>
                      <a:pPr algn="l" fontAlgn="t">
                        <a:lnSpc>
                          <a:spcPct val="150000"/>
                        </a:lnSpc>
                      </a:pPr>
                      <a:r>
                        <a:rPr lang="en-US" sz="2000" b="1" u="none" strike="noStrike" dirty="0">
                          <a:solidFill>
                            <a:srgbClr val="FFC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Rad Op</a:t>
                      </a:r>
                      <a:endParaRPr lang="en-US" sz="2000" b="1" i="0" u="none" strike="noStrike" dirty="0">
                        <a:solidFill>
                          <a:srgbClr val="FFC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en-US" sz="2000" b="1" i="0" u="none" strike="noStrike" dirty="0">
                          <a:solidFill>
                            <a:srgbClr val="FFC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endParaRPr lang="en-US" sz="2000" b="1" i="0" u="none" strike="noStrike" dirty="0">
                        <a:solidFill>
                          <a:srgbClr val="FFC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8765">
                <a:tc>
                  <a:txBody>
                    <a:bodyPr/>
                    <a:lstStyle/>
                    <a:p>
                      <a:pPr algn="l" fontAlgn="t">
                        <a:lnSpc>
                          <a:spcPct val="150000"/>
                        </a:lnSpc>
                      </a:pPr>
                      <a:r>
                        <a:rPr lang="en-US" sz="2000" b="1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ATCA</a:t>
                      </a:r>
                      <a:endParaRPr lang="en-US" sz="2000" b="1" i="0" u="none" strike="noStrike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en-US" sz="2000" b="1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09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endParaRPr lang="en-US" sz="20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8765">
                <a:tc>
                  <a:txBody>
                    <a:bodyPr/>
                    <a:lstStyle/>
                    <a:p>
                      <a:pPr algn="l" fontAlgn="t">
                        <a:lnSpc>
                          <a:spcPct val="150000"/>
                        </a:lnSpc>
                      </a:pPr>
                      <a:r>
                        <a:rPr lang="en-US" sz="2000" b="1" u="none" strike="noStrike" dirty="0">
                          <a:solidFill>
                            <a:srgbClr val="FFC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Met Asst</a:t>
                      </a:r>
                      <a:endParaRPr lang="en-US" sz="2000" b="1" i="0" u="none" strike="noStrike" dirty="0">
                        <a:solidFill>
                          <a:srgbClr val="FFC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en-US" sz="2000" b="1" i="0" u="none" strike="noStrike" dirty="0">
                          <a:solidFill>
                            <a:srgbClr val="FFC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04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endParaRPr lang="en-US" sz="2000" b="1" i="0" u="none" strike="noStrike" dirty="0">
                        <a:solidFill>
                          <a:srgbClr val="FFC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8765">
                <a:tc>
                  <a:txBody>
                    <a:bodyPr/>
                    <a:lstStyle/>
                    <a:p>
                      <a:pPr algn="l" fontAlgn="t">
                        <a:lnSpc>
                          <a:spcPct val="150000"/>
                        </a:lnSpc>
                      </a:pPr>
                      <a:r>
                        <a:rPr lang="en-US" sz="2000" b="1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MT Fitt</a:t>
                      </a:r>
                      <a:endParaRPr lang="en-US" sz="2000" b="1" i="0" u="none" strike="noStrike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en-US" sz="2000" b="1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07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endParaRPr lang="en-US" sz="20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8765">
                <a:tc>
                  <a:txBody>
                    <a:bodyPr/>
                    <a:lstStyle/>
                    <a:p>
                      <a:pPr algn="l" fontAlgn="t">
                        <a:lnSpc>
                          <a:spcPct val="150000"/>
                        </a:lnSpc>
                      </a:pPr>
                      <a:r>
                        <a:rPr lang="en-US" sz="2000" b="1" u="none" strike="noStrike">
                          <a:solidFill>
                            <a:srgbClr val="FFC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MT Optr</a:t>
                      </a:r>
                      <a:endParaRPr lang="en-US" sz="2000" b="1" i="0" u="none" strike="noStrike">
                        <a:solidFill>
                          <a:srgbClr val="FFC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en-US" sz="2000" b="1" i="0" u="none" strike="noStrike" dirty="0">
                          <a:solidFill>
                            <a:srgbClr val="FFC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endParaRPr lang="en-US" sz="2000" b="1" i="0" u="none" strike="noStrike" dirty="0">
                        <a:solidFill>
                          <a:srgbClr val="FFC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78765">
                <a:tc>
                  <a:txBody>
                    <a:bodyPr/>
                    <a:lstStyle/>
                    <a:p>
                      <a:pPr algn="l" fontAlgn="t">
                        <a:lnSpc>
                          <a:spcPct val="150000"/>
                        </a:lnSpc>
                      </a:pPr>
                      <a:r>
                        <a:rPr lang="en-US" sz="2000" b="1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Med Asst</a:t>
                      </a:r>
                      <a:endParaRPr lang="en-US" sz="2000" b="1" i="0" u="none" strike="noStrike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en-US" sz="2000" b="1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endParaRPr lang="en-US" sz="20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78765">
                <a:tc>
                  <a:txBody>
                    <a:bodyPr/>
                    <a:lstStyle/>
                    <a:p>
                      <a:pPr algn="l" fontAlgn="t">
                        <a:lnSpc>
                          <a:spcPct val="150000"/>
                        </a:lnSpc>
                      </a:pPr>
                      <a:r>
                        <a:rPr lang="en-US" sz="2000" b="1" u="none" strike="noStrike">
                          <a:solidFill>
                            <a:srgbClr val="FFC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Log Asst </a:t>
                      </a:r>
                      <a:endParaRPr lang="en-US" sz="2000" b="1" i="0" u="none" strike="noStrike">
                        <a:solidFill>
                          <a:srgbClr val="FFC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en-US" sz="2000" b="1" i="0" u="none" strike="noStrike" dirty="0">
                          <a:solidFill>
                            <a:srgbClr val="FFC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23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endParaRPr lang="en-US" sz="2000" b="1" i="0" u="none" strike="noStrike" dirty="0">
                        <a:solidFill>
                          <a:srgbClr val="FFC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589C2128-7BFA-1D1A-FF58-712052BFE4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6984" y="273439"/>
            <a:ext cx="10160256" cy="60056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107078" tIns="53539" rIns="107078" bIns="53539">
            <a:spAutoFit/>
          </a:bodyPr>
          <a:lstStyle/>
          <a:p>
            <a:pPr algn="ctr"/>
            <a:r>
              <a:rPr lang="en-US" sz="3200" b="1" u="sng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TRADE WISE VAC : SWO (TECH-B)</a:t>
            </a:r>
          </a:p>
        </p:txBody>
      </p:sp>
      <p:sp>
        <p:nvSpPr>
          <p:cNvPr id="6" name="Slide Number Placeholder 6">
            <a:extLst>
              <a:ext uri="{FF2B5EF4-FFF2-40B4-BE49-F238E27FC236}">
                <a16:creationId xmlns:a16="http://schemas.microsoft.com/office/drawing/2014/main" id="{35F71DCD-5C58-6119-BD04-148C7837A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10460736" y="6356350"/>
            <a:ext cx="893064" cy="365125"/>
          </a:xfrm>
          <a:noFill/>
          <a:ln>
            <a:miter lim="800000"/>
          </a:ln>
        </p:spPr>
        <p:txBody>
          <a:bodyPr/>
          <a:lstStyle/>
          <a:p>
            <a:pPr algn="ctr"/>
            <a:fld id="{FCB5A3F4-9A37-4F30-A4AA-24AD6B62701F}" type="slidenum">
              <a:rPr lang="en-US" sz="1677"/>
              <a:pPr algn="ctr"/>
              <a:t>14</a:t>
            </a:fld>
            <a:endParaRPr lang="en-US" sz="1677" dirty="0"/>
          </a:p>
        </p:txBody>
      </p:sp>
    </p:spTree>
    <p:extLst>
      <p:ext uri="{BB962C8B-B14F-4D97-AF65-F5344CB8AC3E}">
        <p14:creationId xmlns:p14="http://schemas.microsoft.com/office/powerpoint/2010/main" val="39831164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7" descr="E:\BAF logo Png.png">
            <a:extLst>
              <a:ext uri="{FF2B5EF4-FFF2-40B4-BE49-F238E27FC236}">
                <a16:creationId xmlns:a16="http://schemas.microsoft.com/office/drawing/2014/main" id="{217104FF-7840-F9B0-77B8-F1151262B0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4588" y="73152"/>
            <a:ext cx="739588" cy="9244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1" descr="C:\Users\HSN\Desktop\RO.png">
            <a:extLst>
              <a:ext uri="{FF2B5EF4-FFF2-40B4-BE49-F238E27FC236}">
                <a16:creationId xmlns:a16="http://schemas.microsoft.com/office/drawing/2014/main" id="{401B3133-6727-5EB4-98C2-334490FC45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280049" y="109728"/>
            <a:ext cx="720640" cy="928183"/>
          </a:xfrm>
          <a:prstGeom prst="rect">
            <a:avLst/>
          </a:prstGeom>
          <a:noFill/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796D96B-F3BC-A830-435F-7DA93DD81C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4382022"/>
              </p:ext>
            </p:extLst>
          </p:nvPr>
        </p:nvGraphicFramePr>
        <p:xfrm>
          <a:off x="1414272" y="1061656"/>
          <a:ext cx="9265920" cy="542734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0845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822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9910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55753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Trade</a:t>
                      </a: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Vac</a:t>
                      </a: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Rmk</a:t>
                      </a:r>
                      <a:endParaRPr 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765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1" u="none" strike="noStrike" dirty="0">
                          <a:solidFill>
                            <a:srgbClr val="FFC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Sec Asst (GD)</a:t>
                      </a:r>
                      <a:endParaRPr lang="en-US" sz="1600" b="1" i="0" u="none" strike="noStrike" dirty="0">
                        <a:solidFill>
                          <a:srgbClr val="FFC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FFC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45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1" i="0" u="none" strike="noStrike" dirty="0">
                        <a:solidFill>
                          <a:srgbClr val="FFC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8765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1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Admin </a:t>
                      </a:r>
                      <a:r>
                        <a:rPr lang="en-US" sz="1600" b="1" u="none" strike="noStrike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Asst</a:t>
                      </a:r>
                      <a:endParaRPr 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05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8765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1" u="none" strike="noStrike" dirty="0">
                          <a:solidFill>
                            <a:srgbClr val="FFC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Cat </a:t>
                      </a:r>
                      <a:r>
                        <a:rPr lang="en-US" sz="1600" b="1" u="none" strike="noStrike" dirty="0" err="1">
                          <a:solidFill>
                            <a:srgbClr val="FFC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Asst</a:t>
                      </a:r>
                      <a:endParaRPr lang="en-US" sz="1600" b="1" i="0" u="none" strike="noStrike" dirty="0">
                        <a:solidFill>
                          <a:srgbClr val="FFC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FFC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04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1" i="0" u="none" strike="noStrike" dirty="0">
                        <a:solidFill>
                          <a:srgbClr val="FFC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9575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1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Sec Asst (A)</a:t>
                      </a:r>
                      <a:endParaRPr 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19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8765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1" u="none" strike="noStrike">
                          <a:solidFill>
                            <a:srgbClr val="FFC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PF&amp;DI</a:t>
                      </a:r>
                      <a:endParaRPr lang="en-US" sz="1600" b="1" i="0" u="none" strike="noStrike">
                        <a:solidFill>
                          <a:srgbClr val="FFC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FFC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09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1" i="0" u="none" strike="noStrike" dirty="0">
                        <a:solidFill>
                          <a:srgbClr val="FFC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8765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1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Musician</a:t>
                      </a:r>
                      <a:endParaRPr 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09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8765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1" u="none" strike="noStrike">
                          <a:solidFill>
                            <a:srgbClr val="FFC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GC</a:t>
                      </a:r>
                      <a:endParaRPr lang="en-US" sz="1600" b="1" i="0" u="none" strike="noStrike">
                        <a:solidFill>
                          <a:srgbClr val="FFC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FFC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01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1" i="0" u="none" strike="noStrike" dirty="0">
                        <a:solidFill>
                          <a:srgbClr val="FFC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78765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1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Provost</a:t>
                      </a:r>
                      <a:endParaRPr 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7876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1" u="none" strike="noStrike" dirty="0">
                          <a:solidFill>
                            <a:srgbClr val="FFC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FE</a:t>
                      </a:r>
                      <a:endParaRPr lang="en-US" sz="1600" b="1" i="0" u="none" strike="noStrike" dirty="0">
                        <a:solidFill>
                          <a:srgbClr val="FFC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FFC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05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1" i="0" u="none" strike="noStrike" dirty="0">
                        <a:solidFill>
                          <a:srgbClr val="FFC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78765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LM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04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78765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1" i="0" u="none" strike="noStrike" dirty="0">
                          <a:solidFill>
                            <a:srgbClr val="FFC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AG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FFC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03 </a:t>
                      </a:r>
                      <a:r>
                        <a:rPr lang="en-US" sz="1600" b="1" i="0" u="none" strike="noStrike" dirty="0" err="1">
                          <a:solidFill>
                            <a:srgbClr val="FFC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Surp</a:t>
                      </a:r>
                      <a:endParaRPr lang="en-US" sz="1600" b="1" i="0" u="none" strike="noStrike" dirty="0">
                        <a:solidFill>
                          <a:srgbClr val="FFC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="1" i="0" u="none" strike="noStrike" dirty="0">
                        <a:solidFill>
                          <a:srgbClr val="FFC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78765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1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Air Steward</a:t>
                      </a:r>
                      <a:endParaRPr 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03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78765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1" i="0" u="none" strike="noStrike" dirty="0">
                          <a:solidFill>
                            <a:srgbClr val="FFC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Cy</a:t>
                      </a:r>
                      <a:r>
                        <a:rPr lang="en-US" sz="1600" b="1" i="0" u="none" strike="noStrike" baseline="0" dirty="0">
                          <a:solidFill>
                            <a:srgbClr val="FFC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b="1" i="0" u="none" strike="noStrike" baseline="0" dirty="0" err="1">
                          <a:solidFill>
                            <a:srgbClr val="FFC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Asst</a:t>
                      </a:r>
                      <a:endParaRPr lang="en-US" sz="1600" b="1" i="0" u="none" strike="noStrike" dirty="0">
                        <a:solidFill>
                          <a:srgbClr val="FFC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FFC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09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1" i="0" u="none" strike="noStrike" dirty="0">
                        <a:solidFill>
                          <a:srgbClr val="FFC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78765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Edn</a:t>
                      </a:r>
                      <a:r>
                        <a:rPr lang="en-US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Instr</a:t>
                      </a:r>
                      <a:endParaRPr 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04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78765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1" i="0" u="none" strike="noStrike" dirty="0">
                          <a:solidFill>
                            <a:srgbClr val="FFC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Sig (Air)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FFC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01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1" i="0" u="none" strike="noStrike" dirty="0">
                        <a:solidFill>
                          <a:srgbClr val="FFC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78765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Any Trade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03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78765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dirty="0">
                          <a:solidFill>
                            <a:srgbClr val="00B0F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Total</a:t>
                      </a:r>
                      <a:endParaRPr lang="en-US" sz="1600" b="1" i="0" u="none" strike="noStrike" dirty="0">
                        <a:solidFill>
                          <a:srgbClr val="00B0F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B0F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361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600" b="1" i="0" u="none" strike="noStrike" dirty="0">
                        <a:solidFill>
                          <a:srgbClr val="00B0F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9505BBBA-08AC-4697-8DA9-F7645413D4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1117" y="304800"/>
            <a:ext cx="10041490" cy="60056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107078" tIns="53539" rIns="107078" bIns="53539">
            <a:spAutoFit/>
          </a:bodyPr>
          <a:lstStyle/>
          <a:p>
            <a:pPr algn="ctr"/>
            <a:r>
              <a:rPr lang="en-US" sz="3200" b="1" u="sng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TRADE WISE VAC : SWO (NON TECH)</a:t>
            </a:r>
          </a:p>
        </p:txBody>
      </p:sp>
      <p:sp>
        <p:nvSpPr>
          <p:cNvPr id="6" name="Slide Number Placeholder 6">
            <a:extLst>
              <a:ext uri="{FF2B5EF4-FFF2-40B4-BE49-F238E27FC236}">
                <a16:creationId xmlns:a16="http://schemas.microsoft.com/office/drawing/2014/main" id="{71652F61-BB70-8D6A-05FF-4FFC360C1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10460736" y="6502654"/>
            <a:ext cx="893064" cy="365125"/>
          </a:xfrm>
          <a:noFill/>
          <a:ln>
            <a:miter lim="800000"/>
          </a:ln>
        </p:spPr>
        <p:txBody>
          <a:bodyPr/>
          <a:lstStyle/>
          <a:p>
            <a:pPr algn="ctr"/>
            <a:fld id="{FCB5A3F4-9A37-4F30-A4AA-24AD6B62701F}" type="slidenum">
              <a:rPr lang="en-US" sz="1677"/>
              <a:pPr algn="ctr"/>
              <a:t>15</a:t>
            </a:fld>
            <a:endParaRPr lang="en-US" sz="1677" dirty="0"/>
          </a:p>
        </p:txBody>
      </p:sp>
    </p:spTree>
    <p:extLst>
      <p:ext uri="{BB962C8B-B14F-4D97-AF65-F5344CB8AC3E}">
        <p14:creationId xmlns:p14="http://schemas.microsoft.com/office/powerpoint/2010/main" val="3223968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7" descr="E:\BAF logo Png.png">
            <a:extLst>
              <a:ext uri="{FF2B5EF4-FFF2-40B4-BE49-F238E27FC236}">
                <a16:creationId xmlns:a16="http://schemas.microsoft.com/office/drawing/2014/main" id="{217104FF-7840-F9B0-77B8-F1151262B0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4588" y="73152"/>
            <a:ext cx="739588" cy="9244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1" descr="C:\Users\HSN\Desktop\RO.png">
            <a:extLst>
              <a:ext uri="{FF2B5EF4-FFF2-40B4-BE49-F238E27FC236}">
                <a16:creationId xmlns:a16="http://schemas.microsoft.com/office/drawing/2014/main" id="{401B3133-6727-5EB4-98C2-334490FC45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280049" y="109728"/>
            <a:ext cx="720640" cy="928183"/>
          </a:xfrm>
          <a:prstGeom prst="rect">
            <a:avLst/>
          </a:prstGeom>
          <a:noFill/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95EFE47-925A-CA4D-312D-E366193052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4620168"/>
              </p:ext>
            </p:extLst>
          </p:nvPr>
        </p:nvGraphicFramePr>
        <p:xfrm>
          <a:off x="1475334" y="1770888"/>
          <a:ext cx="9314585" cy="363855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6209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920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01567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83820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2000" b="1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Trade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2000" b="1" u="none" strike="noStrike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Vac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2000" b="1" u="none" strike="noStrike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Rmk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3370">
                <a:tc>
                  <a:txBody>
                    <a:bodyPr/>
                    <a:lstStyle/>
                    <a:p>
                      <a:pPr algn="l" fontAlgn="t">
                        <a:lnSpc>
                          <a:spcPct val="150000"/>
                        </a:lnSpc>
                      </a:pPr>
                      <a:r>
                        <a:rPr lang="en-US" sz="2000" b="1" u="none" strike="noStrike" dirty="0">
                          <a:solidFill>
                            <a:srgbClr val="FFC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AC </a:t>
                      </a:r>
                      <a:r>
                        <a:rPr lang="en-US" sz="2000" b="1" u="none" strike="noStrike" dirty="0" err="1">
                          <a:solidFill>
                            <a:srgbClr val="FFC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Fitt</a:t>
                      </a:r>
                      <a:endParaRPr lang="en-US" sz="2000" b="1" i="0" u="none" strike="noStrike" dirty="0">
                        <a:solidFill>
                          <a:srgbClr val="FFC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en-US" sz="2000" b="1" i="0" u="none" strike="noStrike" dirty="0">
                          <a:solidFill>
                            <a:srgbClr val="FFC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17</a:t>
                      </a: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endParaRPr lang="en-US" sz="2000" b="1" i="0" u="none" strike="noStrike" dirty="0">
                        <a:solidFill>
                          <a:srgbClr val="FFC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3370">
                <a:tc>
                  <a:txBody>
                    <a:bodyPr/>
                    <a:lstStyle/>
                    <a:p>
                      <a:pPr algn="l" fontAlgn="t">
                        <a:lnSpc>
                          <a:spcPct val="150000"/>
                        </a:lnSpc>
                      </a:pPr>
                      <a:r>
                        <a:rPr lang="en-US" sz="2000" b="1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E&amp;I </a:t>
                      </a:r>
                      <a:r>
                        <a:rPr lang="en-US" sz="2000" b="1" u="none" strike="noStrike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Fitt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en-US" sz="2000" b="1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26</a:t>
                      </a: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endParaRPr lang="en-US" sz="20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3370">
                <a:tc>
                  <a:txBody>
                    <a:bodyPr/>
                    <a:lstStyle/>
                    <a:p>
                      <a:pPr algn="l" fontAlgn="t">
                        <a:lnSpc>
                          <a:spcPct val="150000"/>
                        </a:lnSpc>
                      </a:pPr>
                      <a:r>
                        <a:rPr lang="en-US" sz="2000" b="1" u="none" strike="noStrike" dirty="0">
                          <a:solidFill>
                            <a:srgbClr val="FFC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Radio </a:t>
                      </a:r>
                      <a:r>
                        <a:rPr lang="en-US" sz="2000" b="1" u="none" strike="noStrike" dirty="0" err="1">
                          <a:solidFill>
                            <a:srgbClr val="FFC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Fitt</a:t>
                      </a:r>
                      <a:endParaRPr lang="en-US" sz="2000" b="1" i="0" u="none" strike="noStrike" dirty="0">
                        <a:solidFill>
                          <a:srgbClr val="FFC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en-US" sz="2000" b="1" i="0" u="none" strike="noStrike" dirty="0">
                          <a:solidFill>
                            <a:srgbClr val="FFC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24</a:t>
                      </a: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endParaRPr lang="en-US" sz="2000" b="1" i="0" u="none" strike="noStrike" dirty="0">
                        <a:solidFill>
                          <a:srgbClr val="FFC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3370">
                <a:tc>
                  <a:txBody>
                    <a:bodyPr/>
                    <a:lstStyle/>
                    <a:p>
                      <a:pPr algn="l" fontAlgn="t">
                        <a:lnSpc>
                          <a:spcPct val="150000"/>
                        </a:lnSpc>
                      </a:pPr>
                      <a:r>
                        <a:rPr lang="en-US" sz="2000" b="1" u="none" strike="noStrike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Armt</a:t>
                      </a:r>
                      <a:r>
                        <a:rPr lang="en-US" sz="2000" b="1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000" b="1" u="none" strike="noStrike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Fitt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en-US" sz="2000" b="1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</a:t>
                      </a: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endParaRPr lang="en-US" sz="20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3370">
                <a:tc>
                  <a:txBody>
                    <a:bodyPr/>
                    <a:lstStyle/>
                    <a:p>
                      <a:pPr algn="l" fontAlgn="t">
                        <a:lnSpc>
                          <a:spcPct val="150000"/>
                        </a:lnSpc>
                      </a:pPr>
                      <a:r>
                        <a:rPr lang="en-US" sz="2000" b="1" u="none" strike="noStrike" dirty="0">
                          <a:solidFill>
                            <a:srgbClr val="FFC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Photo </a:t>
                      </a:r>
                      <a:endParaRPr lang="en-US" sz="2000" b="1" i="0" u="none" strike="noStrike" dirty="0">
                        <a:solidFill>
                          <a:srgbClr val="FFC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en-US" sz="2000" b="1" i="0" u="none" strike="noStrike" dirty="0">
                          <a:solidFill>
                            <a:srgbClr val="FFC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</a:t>
                      </a: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endParaRPr lang="en-US" sz="2000" b="1" i="0" u="none" strike="noStrike" dirty="0">
                        <a:solidFill>
                          <a:srgbClr val="FFC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3370">
                <a:tc>
                  <a:txBody>
                    <a:bodyPr/>
                    <a:lstStyle/>
                    <a:p>
                      <a:pPr algn="l" fontAlgn="t">
                        <a:lnSpc>
                          <a:spcPct val="150000"/>
                        </a:lnSpc>
                      </a:pPr>
                      <a:r>
                        <a:rPr lang="en-US" sz="2000" b="1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LSEW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en-US" sz="2000" b="1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05</a:t>
                      </a: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endParaRPr lang="en-US" sz="20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266A8467-856A-F047-B84C-8ABC335093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9808" y="397071"/>
            <a:ext cx="10260241" cy="60056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107078" tIns="53539" rIns="107078" bIns="53539">
            <a:spAutoFit/>
          </a:bodyPr>
          <a:lstStyle/>
          <a:p>
            <a:pPr algn="ctr"/>
            <a:r>
              <a:rPr lang="en-US" sz="3200" b="1" u="sng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TRADE WISE VAC : WO (TECH-A)</a:t>
            </a:r>
          </a:p>
        </p:txBody>
      </p:sp>
      <p:sp>
        <p:nvSpPr>
          <p:cNvPr id="6" name="Slide Number Placeholder 6">
            <a:extLst>
              <a:ext uri="{FF2B5EF4-FFF2-40B4-BE49-F238E27FC236}">
                <a16:creationId xmlns:a16="http://schemas.microsoft.com/office/drawing/2014/main" id="{146A7F54-0A64-779F-5ABE-E978912A4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10460736" y="6356350"/>
            <a:ext cx="893064" cy="365125"/>
          </a:xfrm>
          <a:noFill/>
          <a:ln>
            <a:miter lim="800000"/>
          </a:ln>
        </p:spPr>
        <p:txBody>
          <a:bodyPr/>
          <a:lstStyle/>
          <a:p>
            <a:pPr algn="ctr"/>
            <a:fld id="{FCB5A3F4-9A37-4F30-A4AA-24AD6B62701F}" type="slidenum">
              <a:rPr lang="en-US" sz="1677"/>
              <a:pPr algn="ctr"/>
              <a:t>16</a:t>
            </a:fld>
            <a:endParaRPr lang="en-US" sz="1677" dirty="0"/>
          </a:p>
        </p:txBody>
      </p:sp>
    </p:spTree>
    <p:extLst>
      <p:ext uri="{BB962C8B-B14F-4D97-AF65-F5344CB8AC3E}">
        <p14:creationId xmlns:p14="http://schemas.microsoft.com/office/powerpoint/2010/main" val="9868801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7" descr="E:\BAF logo Png.png">
            <a:extLst>
              <a:ext uri="{FF2B5EF4-FFF2-40B4-BE49-F238E27FC236}">
                <a16:creationId xmlns:a16="http://schemas.microsoft.com/office/drawing/2014/main" id="{217104FF-7840-F9B0-77B8-F1151262B0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4588" y="73152"/>
            <a:ext cx="739588" cy="9244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1" descr="C:\Users\HSN\Desktop\RO.png">
            <a:extLst>
              <a:ext uri="{FF2B5EF4-FFF2-40B4-BE49-F238E27FC236}">
                <a16:creationId xmlns:a16="http://schemas.microsoft.com/office/drawing/2014/main" id="{401B3133-6727-5EB4-98C2-334490FC45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280049" y="109728"/>
            <a:ext cx="720640" cy="928183"/>
          </a:xfrm>
          <a:prstGeom prst="rect">
            <a:avLst/>
          </a:prstGeom>
          <a:noFill/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0EFC36B-3A35-EE9F-34D5-30AC43259F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9511771"/>
              </p:ext>
            </p:extLst>
          </p:nvPr>
        </p:nvGraphicFramePr>
        <p:xfrm>
          <a:off x="1607028" y="1405238"/>
          <a:ext cx="9158507" cy="478726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3673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74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13759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58674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2000" b="1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Trade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2000" b="1" u="none" strike="noStrike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Vac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2000" b="1" u="none" strike="noStrike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Rmk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3370">
                <a:tc>
                  <a:txBody>
                    <a:bodyPr/>
                    <a:lstStyle/>
                    <a:p>
                      <a:pPr algn="l" fontAlgn="t">
                        <a:lnSpc>
                          <a:spcPct val="150000"/>
                        </a:lnSpc>
                      </a:pPr>
                      <a:r>
                        <a:rPr lang="en-US" sz="2000" b="1" u="none" strike="noStrike" dirty="0">
                          <a:solidFill>
                            <a:srgbClr val="FFC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Gen </a:t>
                      </a:r>
                      <a:r>
                        <a:rPr lang="en-US" sz="2000" b="1" u="none" strike="noStrike" dirty="0" err="1">
                          <a:solidFill>
                            <a:srgbClr val="FFC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Engg</a:t>
                      </a:r>
                      <a:endParaRPr lang="en-US" sz="2000" b="1" i="0" u="none" strike="noStrike" dirty="0">
                        <a:solidFill>
                          <a:srgbClr val="FFC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en-US" sz="2000" b="1" i="0" u="none" strike="noStrike" dirty="0">
                          <a:solidFill>
                            <a:srgbClr val="FFC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22</a:t>
                      </a: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endParaRPr lang="en-US" sz="2000" b="1" i="0" u="none" strike="noStrike" dirty="0">
                        <a:solidFill>
                          <a:srgbClr val="FFC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3370">
                <a:tc>
                  <a:txBody>
                    <a:bodyPr/>
                    <a:lstStyle/>
                    <a:p>
                      <a:pPr algn="l" fontAlgn="t">
                        <a:lnSpc>
                          <a:spcPct val="150000"/>
                        </a:lnSpc>
                      </a:pPr>
                      <a:r>
                        <a:rPr lang="en-US" sz="2000" b="1" u="none" strike="noStrike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Grd</a:t>
                      </a:r>
                      <a:r>
                        <a:rPr lang="en-US" sz="2000" b="1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Sig 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en-US" sz="2000" b="1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26</a:t>
                      </a: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3370">
                <a:tc>
                  <a:txBody>
                    <a:bodyPr/>
                    <a:lstStyle/>
                    <a:p>
                      <a:pPr algn="l" fontAlgn="t">
                        <a:lnSpc>
                          <a:spcPct val="150000"/>
                        </a:lnSpc>
                      </a:pPr>
                      <a:r>
                        <a:rPr lang="en-US" sz="2000" b="1" u="none" strike="noStrike" dirty="0">
                          <a:solidFill>
                            <a:srgbClr val="FFC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Rad Op</a:t>
                      </a:r>
                      <a:endParaRPr lang="en-US" sz="2000" b="1" i="0" u="none" strike="noStrike" dirty="0">
                        <a:solidFill>
                          <a:srgbClr val="FFC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en-US" sz="2000" b="1" i="0" u="none" strike="noStrike" dirty="0">
                          <a:solidFill>
                            <a:srgbClr val="FFC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06 </a:t>
                      </a:r>
                      <a:r>
                        <a:rPr lang="en-US" sz="2000" b="1" i="0" u="none" strike="noStrike" dirty="0" err="1">
                          <a:solidFill>
                            <a:srgbClr val="FFC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Surp</a:t>
                      </a:r>
                      <a:endParaRPr lang="en-US" sz="2000" b="1" i="0" u="none" strike="noStrike" dirty="0">
                        <a:solidFill>
                          <a:srgbClr val="FFC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endParaRPr lang="en-US" sz="2000" b="1" i="0" u="none" strike="noStrike" dirty="0">
                        <a:solidFill>
                          <a:srgbClr val="FFC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3370">
                <a:tc>
                  <a:txBody>
                    <a:bodyPr/>
                    <a:lstStyle/>
                    <a:p>
                      <a:pPr algn="l" fontAlgn="t">
                        <a:lnSpc>
                          <a:spcPct val="150000"/>
                        </a:lnSpc>
                      </a:pPr>
                      <a:r>
                        <a:rPr lang="en-US" sz="2000" b="1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ATCA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en-US" sz="2000" b="1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08</a:t>
                      </a: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3370">
                <a:tc>
                  <a:txBody>
                    <a:bodyPr/>
                    <a:lstStyle/>
                    <a:p>
                      <a:pPr algn="l" fontAlgn="t">
                        <a:lnSpc>
                          <a:spcPct val="150000"/>
                        </a:lnSpc>
                      </a:pPr>
                      <a:r>
                        <a:rPr lang="en-US" sz="2000" b="1" u="none" strike="noStrike" dirty="0">
                          <a:solidFill>
                            <a:srgbClr val="FFC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Met Asst</a:t>
                      </a:r>
                      <a:endParaRPr lang="en-US" sz="2000" b="1" i="0" u="none" strike="noStrike" dirty="0">
                        <a:solidFill>
                          <a:srgbClr val="FFC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en-US" sz="2000" b="1" i="0" u="none" strike="noStrike" dirty="0">
                          <a:solidFill>
                            <a:srgbClr val="FFC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06</a:t>
                      </a: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endParaRPr lang="en-US" sz="2000" b="1" i="0" u="none" strike="noStrike" dirty="0">
                        <a:solidFill>
                          <a:srgbClr val="FFC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3370">
                <a:tc>
                  <a:txBody>
                    <a:bodyPr/>
                    <a:lstStyle/>
                    <a:p>
                      <a:pPr algn="l" fontAlgn="t">
                        <a:lnSpc>
                          <a:spcPct val="150000"/>
                        </a:lnSpc>
                      </a:pPr>
                      <a:r>
                        <a:rPr lang="en-US" sz="2000" b="1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MT </a:t>
                      </a:r>
                      <a:r>
                        <a:rPr lang="en-US" sz="2000" b="1" u="none" strike="noStrike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Fitt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en-US" sz="2000" b="1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05</a:t>
                      </a: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3370">
                <a:tc>
                  <a:txBody>
                    <a:bodyPr/>
                    <a:lstStyle/>
                    <a:p>
                      <a:pPr algn="l" fontAlgn="t">
                        <a:lnSpc>
                          <a:spcPct val="150000"/>
                        </a:lnSpc>
                      </a:pPr>
                      <a:r>
                        <a:rPr lang="en-US" sz="2000" b="1" u="none" strike="noStrike" dirty="0">
                          <a:solidFill>
                            <a:srgbClr val="FFC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MT </a:t>
                      </a:r>
                      <a:r>
                        <a:rPr lang="en-US" sz="2000" b="1" u="none" strike="noStrike" dirty="0" err="1">
                          <a:solidFill>
                            <a:srgbClr val="FFC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Optr</a:t>
                      </a:r>
                      <a:endParaRPr lang="en-US" sz="2000" b="1" i="0" u="none" strike="noStrike" dirty="0">
                        <a:solidFill>
                          <a:srgbClr val="FFC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en-US" sz="2000" b="1" i="0" u="none" strike="noStrike" dirty="0">
                          <a:solidFill>
                            <a:srgbClr val="FFC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06</a:t>
                      </a: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endParaRPr lang="en-US" sz="2000" b="1" i="0" u="none" strike="noStrike" dirty="0">
                        <a:solidFill>
                          <a:srgbClr val="FFC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93370">
                <a:tc>
                  <a:txBody>
                    <a:bodyPr/>
                    <a:lstStyle/>
                    <a:p>
                      <a:pPr algn="l" fontAlgn="t">
                        <a:lnSpc>
                          <a:spcPct val="150000"/>
                        </a:lnSpc>
                      </a:pPr>
                      <a:r>
                        <a:rPr lang="en-US" sz="2000" b="1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Med Asst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en-US" sz="2000" b="1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</a:t>
                      </a: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93370">
                <a:tc>
                  <a:txBody>
                    <a:bodyPr/>
                    <a:lstStyle/>
                    <a:p>
                      <a:pPr algn="l" fontAlgn="t">
                        <a:lnSpc>
                          <a:spcPct val="150000"/>
                        </a:lnSpc>
                      </a:pPr>
                      <a:r>
                        <a:rPr lang="en-US" sz="2000" b="1" u="none" strike="noStrike" dirty="0">
                          <a:solidFill>
                            <a:srgbClr val="FFC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Log Asst </a:t>
                      </a:r>
                      <a:endParaRPr lang="en-US" sz="2000" b="1" i="0" u="none" strike="noStrike" dirty="0">
                        <a:solidFill>
                          <a:srgbClr val="FFC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en-US" sz="2000" b="1" i="0" u="none" strike="noStrike" dirty="0">
                          <a:solidFill>
                            <a:srgbClr val="FFC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17</a:t>
                      </a: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endParaRPr lang="en-US" sz="2000" b="1" i="0" u="none" strike="noStrike" dirty="0">
                        <a:solidFill>
                          <a:srgbClr val="FFC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50630A58-3AAB-C6E7-CD58-53AF65DC52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9807" y="457200"/>
            <a:ext cx="10260241" cy="60056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107078" tIns="53539" rIns="107078" bIns="53539">
            <a:spAutoFit/>
          </a:bodyPr>
          <a:lstStyle/>
          <a:p>
            <a:pPr algn="ctr"/>
            <a:r>
              <a:rPr lang="en-US" sz="3200" b="1" u="sng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TRADE WISE VAC : WO (TECH-B)</a:t>
            </a:r>
          </a:p>
        </p:txBody>
      </p:sp>
      <p:sp>
        <p:nvSpPr>
          <p:cNvPr id="6" name="Slide Number Placeholder 6">
            <a:extLst>
              <a:ext uri="{FF2B5EF4-FFF2-40B4-BE49-F238E27FC236}">
                <a16:creationId xmlns:a16="http://schemas.microsoft.com/office/drawing/2014/main" id="{68D91A5A-FA83-2F44-1583-7F951B2D50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10460736" y="6356350"/>
            <a:ext cx="893064" cy="365125"/>
          </a:xfrm>
          <a:noFill/>
          <a:ln>
            <a:miter lim="800000"/>
          </a:ln>
        </p:spPr>
        <p:txBody>
          <a:bodyPr/>
          <a:lstStyle/>
          <a:p>
            <a:pPr algn="ctr"/>
            <a:fld id="{FCB5A3F4-9A37-4F30-A4AA-24AD6B62701F}" type="slidenum">
              <a:rPr lang="en-US" sz="1677"/>
              <a:pPr algn="ctr"/>
              <a:t>17</a:t>
            </a:fld>
            <a:endParaRPr lang="en-US" sz="1677" dirty="0"/>
          </a:p>
        </p:txBody>
      </p:sp>
    </p:spTree>
    <p:extLst>
      <p:ext uri="{BB962C8B-B14F-4D97-AF65-F5344CB8AC3E}">
        <p14:creationId xmlns:p14="http://schemas.microsoft.com/office/powerpoint/2010/main" val="37012067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7" descr="E:\BAF logo Png.png">
            <a:extLst>
              <a:ext uri="{FF2B5EF4-FFF2-40B4-BE49-F238E27FC236}">
                <a16:creationId xmlns:a16="http://schemas.microsoft.com/office/drawing/2014/main" id="{217104FF-7840-F9B0-77B8-F1151262B0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4588" y="73152"/>
            <a:ext cx="739588" cy="9244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1" descr="C:\Users\HSN\Desktop\RO.png">
            <a:extLst>
              <a:ext uri="{FF2B5EF4-FFF2-40B4-BE49-F238E27FC236}">
                <a16:creationId xmlns:a16="http://schemas.microsoft.com/office/drawing/2014/main" id="{401B3133-6727-5EB4-98C2-334490FC45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280049" y="109728"/>
            <a:ext cx="720640" cy="928183"/>
          </a:xfrm>
          <a:prstGeom prst="rect">
            <a:avLst/>
          </a:prstGeom>
          <a:noFill/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55979EE-888B-D425-BC38-AA3288C7A2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3473279"/>
              </p:ext>
            </p:extLst>
          </p:nvPr>
        </p:nvGraphicFramePr>
        <p:xfrm>
          <a:off x="1266445" y="1277891"/>
          <a:ext cx="9640823" cy="453661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0373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310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72484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45038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Trade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Vac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Rmk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3370"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 b="1" u="none" strike="noStrike" dirty="0">
                          <a:solidFill>
                            <a:srgbClr val="FFC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Sec Asst (GD)</a:t>
                      </a:r>
                      <a:endParaRPr lang="en-US" sz="2000" b="1" i="0" u="none" strike="noStrike" dirty="0">
                        <a:solidFill>
                          <a:srgbClr val="FFC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FFC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1" i="0" u="none" strike="noStrike" dirty="0">
                        <a:solidFill>
                          <a:srgbClr val="FFC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3370"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 b="1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Admin Asst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24</a:t>
                      </a: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3370"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 b="1" u="none" strike="noStrike" dirty="0">
                          <a:solidFill>
                            <a:srgbClr val="FFC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Cat Asst</a:t>
                      </a:r>
                      <a:endParaRPr lang="en-US" sz="2000" b="1" i="0" u="none" strike="noStrike" dirty="0">
                        <a:solidFill>
                          <a:srgbClr val="FFC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FFC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00</a:t>
                      </a: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1" i="0" u="none" strike="noStrike" dirty="0">
                        <a:solidFill>
                          <a:srgbClr val="FFC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3370"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 b="1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Sec Asst (A)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03-Surp</a:t>
                      </a: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3370"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 b="1" u="none" strike="noStrike">
                          <a:solidFill>
                            <a:srgbClr val="FFC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PF&amp;DI</a:t>
                      </a:r>
                      <a:endParaRPr lang="en-US" sz="2000" b="1" i="0" u="none" strike="noStrike">
                        <a:solidFill>
                          <a:srgbClr val="FFC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FFC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01-Surp</a:t>
                      </a: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i="0" u="none" strike="noStrike" dirty="0">
                        <a:solidFill>
                          <a:srgbClr val="FFC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3370"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 b="1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Musician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03-Surp</a:t>
                      </a: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3370"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 b="1" u="none" strike="noStrike" dirty="0">
                          <a:solidFill>
                            <a:srgbClr val="FFC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GC</a:t>
                      </a:r>
                      <a:endParaRPr lang="en-US" sz="2000" b="1" i="0" u="none" strike="noStrike" dirty="0">
                        <a:solidFill>
                          <a:srgbClr val="FFC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FFC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10-Surp</a:t>
                      </a: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i="0" u="none" strike="noStrike" dirty="0">
                        <a:solidFill>
                          <a:srgbClr val="FFC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93370"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 b="1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Provost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04-Surp</a:t>
                      </a: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93370"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 b="1" u="none" strike="noStrike" dirty="0">
                          <a:solidFill>
                            <a:srgbClr val="FFC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Flt Engr</a:t>
                      </a:r>
                      <a:endParaRPr lang="en-US" sz="2000" b="1" i="0" u="none" strike="noStrike" dirty="0">
                        <a:solidFill>
                          <a:srgbClr val="FFC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FFC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11-Surp</a:t>
                      </a: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b="1" i="0" u="none" strike="noStrike" dirty="0">
                        <a:solidFill>
                          <a:srgbClr val="FFC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93370"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 b="1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Load master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04-Surp</a:t>
                      </a: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93370"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 b="1" u="none" strike="noStrike" dirty="0">
                          <a:solidFill>
                            <a:srgbClr val="FFC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Air Gunner</a:t>
                      </a:r>
                      <a:endParaRPr lang="en-US" sz="2000" b="1" i="0" u="none" strike="noStrike" dirty="0">
                        <a:solidFill>
                          <a:srgbClr val="FFC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FFC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02-Surp</a:t>
                      </a: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i="0" u="none" strike="noStrike" dirty="0">
                        <a:solidFill>
                          <a:srgbClr val="FFC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93370"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 b="1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Air Steward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01</a:t>
                      </a: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9337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u="none" strike="noStrike" dirty="0">
                          <a:solidFill>
                            <a:srgbClr val="00B0F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Total</a:t>
                      </a:r>
                      <a:endParaRPr lang="en-US" sz="2000" b="1" i="0" u="none" strike="noStrike" dirty="0">
                        <a:solidFill>
                          <a:srgbClr val="00B0F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 dirty="0">
                          <a:solidFill>
                            <a:srgbClr val="00B0F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215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2000" b="1" i="0" u="none" strike="noStrike" dirty="0">
                        <a:solidFill>
                          <a:srgbClr val="00B0F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EBA7C945-BAF6-66CF-0454-5572EDE67E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1117" y="390034"/>
            <a:ext cx="10278932" cy="60056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107078" tIns="53539" rIns="107078" bIns="53539">
            <a:spAutoFit/>
          </a:bodyPr>
          <a:lstStyle/>
          <a:p>
            <a:pPr algn="ctr"/>
            <a:r>
              <a:rPr lang="en-US" sz="3200" b="1" u="sng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TRADE WISE VAC : WO (NON TECH)</a:t>
            </a:r>
          </a:p>
        </p:txBody>
      </p:sp>
      <p:sp>
        <p:nvSpPr>
          <p:cNvPr id="6" name="Slide Number Placeholder 6">
            <a:extLst>
              <a:ext uri="{FF2B5EF4-FFF2-40B4-BE49-F238E27FC236}">
                <a16:creationId xmlns:a16="http://schemas.microsoft.com/office/drawing/2014/main" id="{771BD01A-F470-7F6C-7B62-F975E0B16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10460736" y="6490462"/>
            <a:ext cx="893064" cy="365125"/>
          </a:xfrm>
          <a:noFill/>
          <a:ln>
            <a:miter lim="800000"/>
          </a:ln>
        </p:spPr>
        <p:txBody>
          <a:bodyPr/>
          <a:lstStyle/>
          <a:p>
            <a:pPr algn="ctr"/>
            <a:fld id="{FCB5A3F4-9A37-4F30-A4AA-24AD6B62701F}" type="slidenum">
              <a:rPr lang="en-US" sz="1677"/>
              <a:pPr algn="ctr"/>
              <a:t>18</a:t>
            </a:fld>
            <a:endParaRPr lang="en-US" sz="1677" dirty="0"/>
          </a:p>
        </p:txBody>
      </p:sp>
    </p:spTree>
    <p:extLst>
      <p:ext uri="{BB962C8B-B14F-4D97-AF65-F5344CB8AC3E}">
        <p14:creationId xmlns:p14="http://schemas.microsoft.com/office/powerpoint/2010/main" val="33623565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2"/>
          <p:cNvSpPr txBox="1">
            <a:spLocks noChangeArrowheads="1"/>
          </p:cNvSpPr>
          <p:nvPr/>
        </p:nvSpPr>
        <p:spPr bwMode="auto">
          <a:xfrm>
            <a:off x="914175" y="260483"/>
            <a:ext cx="10365873" cy="742824"/>
          </a:xfrm>
          <a:prstGeom prst="rect">
            <a:avLst/>
          </a:prstGeom>
          <a:noFill/>
          <a:ln w="38100">
            <a:noFill/>
            <a:miter lim="800000"/>
          </a:ln>
        </p:spPr>
        <p:txBody>
          <a:bodyPr wrap="square" lIns="94481" tIns="47240" rIns="94481" bIns="47240">
            <a:spAutoFit/>
          </a:bodyPr>
          <a:lstStyle/>
          <a:p>
            <a:pPr algn="ctr" eaLnBrk="1" hangingPunct="1">
              <a:lnSpc>
                <a:spcPct val="150000"/>
              </a:lnSpc>
              <a:buClr>
                <a:srgbClr val="009900"/>
              </a:buClr>
              <a:buSzPct val="100000"/>
            </a:pPr>
            <a:r>
              <a:rPr lang="en-US" sz="3200" b="1" u="sng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SEQ OF DISC OF DIFF DTE</a:t>
            </a:r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484848"/>
              </p:ext>
            </p:extLst>
          </p:nvPr>
        </p:nvGraphicFramePr>
        <p:xfrm>
          <a:off x="1161311" y="1866573"/>
          <a:ext cx="9869378" cy="4254318"/>
        </p:xfrm>
        <a:graphic>
          <a:graphicData uri="http://schemas.openxmlformats.org/drawingml/2006/table">
            <a:tbl>
              <a:tblPr bandRow="1">
                <a:tableStyleId>{7DF18680-E054-41AD-8BC1-D1AEF772440D}</a:tableStyleId>
              </a:tblPr>
              <a:tblGrid>
                <a:gridCol w="2629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65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815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5088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6298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5809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03412">
                <a:tc gridSpan="6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100" b="1" u="sng" dirty="0">
                          <a:solidFill>
                            <a:srgbClr val="FFC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r>
                        <a:rPr lang="en-US" sz="2100" b="1" u="sng" baseline="30000" dirty="0">
                          <a:solidFill>
                            <a:srgbClr val="FFC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</a:t>
                      </a:r>
                      <a:r>
                        <a:rPr lang="en-US" sz="2100" b="1" u="sng" baseline="0" dirty="0">
                          <a:solidFill>
                            <a:srgbClr val="FFC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Day</a:t>
                      </a:r>
                      <a:endParaRPr lang="en-US" sz="2100" b="1" u="sng" dirty="0">
                        <a:solidFill>
                          <a:srgbClr val="FFC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0682" marR="80682" marT="40341" marB="4034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onvex"/>
                      <a:lightRig rig="flood" dir="t"/>
                    </a:cell3D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3566">
                <a:tc gridSpan="3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b="1" kern="1200" dirty="0">
                          <a:solidFill>
                            <a:srgbClr val="FFFF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Address</a:t>
                      </a:r>
                      <a:r>
                        <a:rPr lang="en-US" sz="1600" b="1" kern="1200" baseline="0" dirty="0">
                          <a:solidFill>
                            <a:srgbClr val="FFFF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by ACAS (A)</a:t>
                      </a:r>
                      <a:endParaRPr lang="en-US" sz="1600" b="1" kern="1200" dirty="0">
                        <a:solidFill>
                          <a:srgbClr val="FFFF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80682" marR="80682" marT="40341" marB="4034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onvex"/>
                      <a:lightRig rig="flood" dir="t"/>
                    </a:cell3D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  <a:solidFill>
                      <a:schemeClr val="bg2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  <a:solidFill>
                      <a:schemeClr val="bg2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solidFill>
                            <a:srgbClr val="FFFF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0900 Hrs</a:t>
                      </a:r>
                    </a:p>
                  </a:txBody>
                  <a:tcPr marL="80682" marR="80682" marT="40341" marB="4034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onvex"/>
                      <a:lightRig rig="flood" dir="t"/>
                    </a:cell3D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solidFill>
                            <a:srgbClr val="FFFF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All concerned will</a:t>
                      </a:r>
                      <a:r>
                        <a:rPr lang="en-US" sz="1600" b="1" baseline="0" dirty="0">
                          <a:solidFill>
                            <a:srgbClr val="FFFF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join</a:t>
                      </a:r>
                      <a:endParaRPr lang="en-US" sz="1600" b="1" dirty="0">
                        <a:solidFill>
                          <a:srgbClr val="FFFF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0682" marR="80682" marT="40341" marB="4034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convex"/>
                      <a:lightRig rig="flood" dir="t"/>
                    </a:cell3D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83566">
                <a:tc gridSpan="3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b="1" kern="1200" dirty="0">
                          <a:solidFill>
                            <a:srgbClr val="FFFF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Brief</a:t>
                      </a:r>
                      <a:r>
                        <a:rPr lang="en-US" sz="1600" b="1" kern="1200" baseline="0" dirty="0">
                          <a:solidFill>
                            <a:srgbClr val="FFFF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by D </a:t>
                      </a:r>
                      <a:r>
                        <a:rPr lang="en-US" sz="1600" b="1" kern="1200" baseline="0" dirty="0" err="1">
                          <a:solidFill>
                            <a:srgbClr val="FFFF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Pers</a:t>
                      </a:r>
                      <a:endParaRPr lang="en-US" sz="1600" b="1" kern="1200" dirty="0">
                        <a:solidFill>
                          <a:srgbClr val="FFFF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80682" marR="80682" marT="40341" marB="4034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onvex"/>
                      <a:lightRig rig="flood" dir="t"/>
                    </a:cell3D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  <a:solidFill>
                      <a:schemeClr val="bg2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  <a:solidFill>
                      <a:schemeClr val="bg2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solidFill>
                            <a:srgbClr val="FFFF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0910 Hrs</a:t>
                      </a:r>
                    </a:p>
                  </a:txBody>
                  <a:tcPr marL="80682" marR="80682" marT="40341" marB="4034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onvex"/>
                      <a:lightRig rig="flood" dir="t"/>
                    </a:cell3D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solidFill>
                            <a:srgbClr val="FFFF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All concerned will</a:t>
                      </a:r>
                      <a:r>
                        <a:rPr lang="en-US" sz="1600" b="1" baseline="0" dirty="0">
                          <a:solidFill>
                            <a:srgbClr val="FFFF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join</a:t>
                      </a:r>
                      <a:endParaRPr lang="en-US" sz="1600" b="1" dirty="0">
                        <a:solidFill>
                          <a:srgbClr val="FFFF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0682" marR="80682" marT="40341" marB="4034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convex"/>
                      <a:lightRig rig="flood" dir="t"/>
                    </a:cell3D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383566">
                <a:tc gridSpan="6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kern="1200" dirty="0">
                          <a:solidFill>
                            <a:srgbClr val="00FF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Light Refreshment</a:t>
                      </a:r>
                      <a:endParaRPr lang="en-US" sz="1600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0682" marR="80682" marT="40341" marB="4034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onvex"/>
                      <a:lightRig rig="flood" dir="t"/>
                    </a:cell3D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T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  <a:solidFill>
                      <a:schemeClr val="bg2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  <a:solidFill>
                      <a:schemeClr val="bg2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3293333"/>
                  </a:ext>
                </a:extLst>
              </a:tr>
              <a:tr h="383566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sz="1600" b="1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     OPI Director</a:t>
                      </a:r>
                      <a:endParaRPr lang="en-US" sz="16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80682" marR="80682" marT="40341" marB="403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convex"/>
                      <a:lightRig rig="flood" dir="t"/>
                    </a:cell3D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b="1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From</a:t>
                      </a:r>
                    </a:p>
                  </a:txBody>
                  <a:tcPr marL="80682" marR="80682" marT="40341" marB="403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convex"/>
                      <a:lightRig rig="flood" dir="t"/>
                    </a:cell3D>
                    <a:solidFill>
                      <a:schemeClr val="bg2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b="1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</a:t>
                      </a:r>
                    </a:p>
                  </a:txBody>
                  <a:tcPr marL="80682" marR="80682" marT="40341" marB="4034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onvex"/>
                      <a:lightRig rig="flood" dir="t"/>
                    </a:cell3D>
                    <a:solidFill>
                      <a:schemeClr val="bg2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b="1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Remarks</a:t>
                      </a:r>
                    </a:p>
                  </a:txBody>
                  <a:tcPr marL="80682" marR="80682" marT="40341" marB="4034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onvex"/>
                      <a:lightRig rig="flood" dir="t"/>
                    </a:cell3D>
                    <a:solidFill>
                      <a:schemeClr val="bg2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9593">
                <a:tc>
                  <a:txBody>
                    <a:bodyPr/>
                    <a:lstStyle/>
                    <a:p>
                      <a:pPr marL="535305" marR="0" lvl="1" algn="l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0" lang="en-US" sz="1600" b="1" kern="1200" dirty="0">
                          <a:solidFill>
                            <a:srgbClr val="FFC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 </a:t>
                      </a:r>
                      <a:r>
                        <a:rPr kumimoji="0" lang="en-US" sz="1600" b="1" kern="1200" dirty="0" err="1">
                          <a:solidFill>
                            <a:srgbClr val="FFC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Engg</a:t>
                      </a:r>
                      <a:r>
                        <a:rPr kumimoji="0" lang="en-US" sz="1600" b="1" kern="1200" dirty="0">
                          <a:solidFill>
                            <a:srgbClr val="FFC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</a:p>
                  </a:txBody>
                  <a:tcPr marL="60513" marR="6051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convex"/>
                      <a:lightRig rig="flood" dir="t"/>
                    </a:cell3D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0" lang="en-US" sz="1600" b="1" kern="1200" dirty="0">
                          <a:solidFill>
                            <a:srgbClr val="FFC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1000</a:t>
                      </a:r>
                    </a:p>
                  </a:txBody>
                  <a:tcPr marL="60513" marR="60513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convex"/>
                      <a:lightRig rig="flood" dir="t"/>
                    </a:cell3D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algn="ctr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0" lang="en-US" sz="1600" b="1" kern="1200" dirty="0">
                          <a:solidFill>
                            <a:srgbClr val="FFC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1200</a:t>
                      </a:r>
                    </a:p>
                  </a:txBody>
                  <a:tcPr marL="60513" marR="60513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onvex"/>
                      <a:lightRig rig="flood" dir="t"/>
                    </a:cell3D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kern="1200" dirty="0">
                          <a:solidFill>
                            <a:srgbClr val="FFC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Concerned</a:t>
                      </a:r>
                      <a:r>
                        <a:rPr kumimoji="0" lang="en-US" sz="1600" b="1" kern="1200" baseline="0" dirty="0">
                          <a:solidFill>
                            <a:srgbClr val="FFC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sz="1600" b="1" kern="1200" baseline="0" dirty="0" err="1">
                          <a:solidFill>
                            <a:srgbClr val="FFC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Dte</a:t>
                      </a:r>
                      <a:r>
                        <a:rPr kumimoji="0" lang="en-US" sz="1600" b="1" kern="1200" baseline="0" dirty="0">
                          <a:solidFill>
                            <a:srgbClr val="FFC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will join</a:t>
                      </a:r>
                      <a:endParaRPr kumimoji="0" lang="en-US" sz="1600" b="1" kern="1200" dirty="0">
                        <a:solidFill>
                          <a:srgbClr val="FFC000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80682" marR="80682" marT="40341" marB="4034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onvex"/>
                      <a:lightRig rig="flood" dir="t"/>
                    </a:cell3D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9593">
                <a:tc>
                  <a:txBody>
                    <a:bodyPr/>
                    <a:lstStyle/>
                    <a:p>
                      <a:pPr marL="535305" marR="0" lvl="1" algn="l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0" lang="en-US" sz="1600" b="1" kern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 C&amp;E</a:t>
                      </a:r>
                    </a:p>
                  </a:txBody>
                  <a:tcPr marL="60513" marR="6051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convex"/>
                      <a:lightRig rig="flood" dir="t"/>
                    </a:cell3D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0" lang="en-US" sz="1600" b="1" kern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1200</a:t>
                      </a:r>
                    </a:p>
                  </a:txBody>
                  <a:tcPr marL="60513" marR="60513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convex"/>
                      <a:lightRig rig="flood" dir="t"/>
                    </a:cell3D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algn="ctr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0" lang="en-US" sz="1600" b="1" kern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1330</a:t>
                      </a:r>
                    </a:p>
                  </a:txBody>
                  <a:tcPr marL="60513" marR="60513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onvex"/>
                      <a:lightRig rig="flood" dir="t"/>
                    </a:cell3D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algn="ctr" rtl="0" eaLnBrk="1" latinLnBrk="0" hangingPunct="1">
                        <a:lnSpc>
                          <a:spcPct val="150000"/>
                        </a:lnSpc>
                      </a:pPr>
                      <a:r>
                        <a:rPr kumimoji="0" lang="en-US" sz="1600" b="1" kern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Concerned</a:t>
                      </a:r>
                      <a:r>
                        <a:rPr kumimoji="0" lang="en-US" sz="1600" b="1" kern="1200" baseline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sz="1600" b="1" kern="1200" baseline="0" dirty="0" err="1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Dte</a:t>
                      </a:r>
                      <a:r>
                        <a:rPr kumimoji="0" lang="en-US" sz="1600" b="1" kern="1200" baseline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will join</a:t>
                      </a:r>
                      <a:endParaRPr kumimoji="0" lang="en-US" sz="1600" b="1" kern="12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80682" marR="80682" marT="40341" marB="4034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onvex"/>
                      <a:lightRig rig="flood" dir="t"/>
                    </a:cell3D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429593">
                <a:tc gridSpan="6">
                  <a:txBody>
                    <a:bodyPr/>
                    <a:lstStyle/>
                    <a:p>
                      <a:pPr marL="535305" marR="0" lvl="1" algn="ctr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0" lang="en-US" sz="1600" b="1" kern="1200" dirty="0" err="1">
                          <a:solidFill>
                            <a:srgbClr val="00FF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Zuhr</a:t>
                      </a:r>
                      <a:r>
                        <a:rPr kumimoji="0" lang="en-US" sz="1600" b="1" kern="1200" dirty="0">
                          <a:solidFill>
                            <a:srgbClr val="00FF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Prayer &amp; Lunch Break-1hr (1330-1410)</a:t>
                      </a:r>
                    </a:p>
                  </a:txBody>
                  <a:tcPr marL="60513" marR="60513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onvex"/>
                      <a:lightRig rig="flood" dir="t"/>
                    </a:cell3D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algn="ctr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kumimoji="0" lang="en-US" sz="1800" b="1" kern="1200" dirty="0">
                        <a:solidFill>
                          <a:srgbClr val="FFFF00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1" marR="6858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algn="ctr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kumimoji="0" lang="en-US" sz="1800" b="1" kern="1200" dirty="0">
                        <a:solidFill>
                          <a:srgbClr val="FFFF00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1" marR="6858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algn="ctr" rtl="0" eaLnBrk="1" latinLnBrk="0" hangingPunct="1"/>
                      <a:endParaRPr kumimoji="0" lang="en-US" sz="1800" b="1" kern="1200" dirty="0">
                        <a:solidFill>
                          <a:srgbClr val="FFFF00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1634289"/>
                  </a:ext>
                </a:extLst>
              </a:tr>
              <a:tr h="429593">
                <a:tc>
                  <a:txBody>
                    <a:bodyPr/>
                    <a:lstStyle/>
                    <a:p>
                      <a:pPr marL="535305" marR="0" lvl="1" algn="l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0" lang="en-US" sz="1600" b="1" kern="1200" dirty="0">
                          <a:solidFill>
                            <a:srgbClr val="FFC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 </a:t>
                      </a:r>
                      <a:r>
                        <a:rPr kumimoji="0" lang="en-US" sz="1600" b="1" kern="1200" dirty="0" err="1">
                          <a:solidFill>
                            <a:srgbClr val="FFC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Armt</a:t>
                      </a:r>
                      <a:endParaRPr kumimoji="0" lang="en-US" sz="1600" b="1" kern="1200" dirty="0">
                        <a:solidFill>
                          <a:srgbClr val="FFC000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0513" marR="60513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onvex"/>
                      <a:lightRig rig="flood" dir="t"/>
                    </a:cell3D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0" lang="en-US" sz="1600" b="1" kern="1200" dirty="0">
                          <a:solidFill>
                            <a:srgbClr val="FFC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1410</a:t>
                      </a:r>
                    </a:p>
                  </a:txBody>
                  <a:tcPr marL="60513" marR="6051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onvex"/>
                      <a:lightRig rig="flood" dir="t"/>
                    </a:cell3D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algn="ctr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0" lang="en-US" sz="1600" b="1" kern="1200" dirty="0">
                          <a:solidFill>
                            <a:srgbClr val="FFC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1500</a:t>
                      </a:r>
                    </a:p>
                  </a:txBody>
                  <a:tcPr marL="60513" marR="6051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onvex"/>
                      <a:lightRig rig="flood" dir="t"/>
                    </a:cell3D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algn="ctr" rtl="0" eaLnBrk="1" latinLnBrk="0" hangingPunct="1">
                        <a:lnSpc>
                          <a:spcPct val="150000"/>
                        </a:lnSpc>
                      </a:pPr>
                      <a:r>
                        <a:rPr kumimoji="0" lang="en-US" sz="1600" b="1" kern="1200" dirty="0">
                          <a:solidFill>
                            <a:srgbClr val="FFC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Concerned</a:t>
                      </a:r>
                      <a:r>
                        <a:rPr kumimoji="0" lang="en-US" sz="1600" b="1" kern="1200" baseline="0" dirty="0">
                          <a:solidFill>
                            <a:srgbClr val="FFC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sz="1600" b="1" kern="1200" baseline="0" dirty="0" err="1">
                          <a:solidFill>
                            <a:srgbClr val="FFC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Dte</a:t>
                      </a:r>
                      <a:r>
                        <a:rPr kumimoji="0" lang="en-US" sz="1600" b="1" kern="1200" baseline="0" dirty="0">
                          <a:solidFill>
                            <a:srgbClr val="FFC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will join</a:t>
                      </a:r>
                      <a:endParaRPr kumimoji="0" lang="en-US" sz="1600" b="1" kern="1200" dirty="0">
                        <a:solidFill>
                          <a:srgbClr val="FFC000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80682" marR="80682" marT="40341" marB="403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onvex"/>
                      <a:lightRig rig="flood" dir="t"/>
                    </a:cell3D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839941"/>
                  </a:ext>
                </a:extLst>
              </a:tr>
              <a:tr h="429593">
                <a:tc gridSpan="6">
                  <a:txBody>
                    <a:bodyPr/>
                    <a:lstStyle/>
                    <a:p>
                      <a:pPr marL="535305" marR="0" lvl="1" algn="l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kumimoji="0" lang="en-US" sz="1600" b="1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0513" marR="6051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onvex"/>
                      <a:lightRig rig="flood" dir="t"/>
                    </a:cell3D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algn="ctr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kumimoji="0" lang="en-US" sz="1800" b="1" kern="1200" dirty="0">
                        <a:solidFill>
                          <a:srgbClr val="FFFF00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1" marR="68581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algn="ctr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kumimoji="0" lang="en-US" sz="1800" b="1" kern="1200" dirty="0">
                        <a:solidFill>
                          <a:srgbClr val="FFFF00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1" marR="68581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algn="ctr" rtl="0" eaLnBrk="1" latinLnBrk="0" hangingPunct="1"/>
                      <a:endParaRPr kumimoji="0" lang="en-US" sz="1800" b="1" kern="1200" dirty="0">
                        <a:solidFill>
                          <a:srgbClr val="FFFF00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5230932"/>
                  </a:ext>
                </a:extLst>
              </a:tr>
            </a:tbl>
          </a:graphicData>
        </a:graphic>
      </p:graphicFrame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A96E8419-8F01-4C60-A20E-197D3A74E35A}"/>
              </a:ext>
            </a:extLst>
          </p:cNvPr>
          <p:cNvGraphicFramePr>
            <a:graphicFrameLocks noGrp="1"/>
          </p:cNvGraphicFramePr>
          <p:nvPr/>
        </p:nvGraphicFramePr>
        <p:xfrm>
          <a:off x="13596470" y="2121647"/>
          <a:ext cx="186764" cy="324522"/>
        </p:xfrm>
        <a:graphic>
          <a:graphicData uri="http://schemas.openxmlformats.org/drawingml/2006/table">
            <a:tbl>
              <a:tblPr/>
              <a:tblGrid>
                <a:gridCol w="186764">
                  <a:extLst>
                    <a:ext uri="{9D8B030D-6E8A-4147-A177-3AD203B41FA5}">
                      <a16:colId xmlns:a16="http://schemas.microsoft.com/office/drawing/2014/main" val="331274086"/>
                    </a:ext>
                  </a:extLst>
                </a:gridCol>
              </a:tblGrid>
              <a:tr h="322729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L="80682" marR="80682" marT="40341" marB="40341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2359292"/>
                  </a:ext>
                </a:extLst>
              </a:tr>
            </a:tbl>
          </a:graphicData>
        </a:graphic>
      </p:graphicFrame>
      <p:pic>
        <p:nvPicPr>
          <p:cNvPr id="3" name="Picture 7" descr="E:\BAF logo Png.png">
            <a:extLst>
              <a:ext uri="{FF2B5EF4-FFF2-40B4-BE49-F238E27FC236}">
                <a16:creationId xmlns:a16="http://schemas.microsoft.com/office/drawing/2014/main" id="{B576589F-D3C7-C0CA-B7EC-A12A0B00BE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4588" y="73152"/>
            <a:ext cx="739588" cy="9244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1" descr="C:\Users\HSN\Desktop\RO.png">
            <a:extLst>
              <a:ext uri="{FF2B5EF4-FFF2-40B4-BE49-F238E27FC236}">
                <a16:creationId xmlns:a16="http://schemas.microsoft.com/office/drawing/2014/main" id="{60DF5D80-1536-0144-0767-4F8BD6FFEF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280049" y="109728"/>
            <a:ext cx="720640" cy="928183"/>
          </a:xfrm>
          <a:prstGeom prst="rect">
            <a:avLst/>
          </a:prstGeom>
          <a:noFill/>
        </p:spPr>
      </p:pic>
      <p:sp>
        <p:nvSpPr>
          <p:cNvPr id="5" name="Slide Number Placeholder 6">
            <a:extLst>
              <a:ext uri="{FF2B5EF4-FFF2-40B4-BE49-F238E27FC236}">
                <a16:creationId xmlns:a16="http://schemas.microsoft.com/office/drawing/2014/main" id="{4B3F3CAA-F7B5-1D50-8424-8E983722A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10460736" y="6356350"/>
            <a:ext cx="893064" cy="365125"/>
          </a:xfrm>
          <a:noFill/>
          <a:ln>
            <a:miter lim="800000"/>
          </a:ln>
        </p:spPr>
        <p:txBody>
          <a:bodyPr/>
          <a:lstStyle/>
          <a:p>
            <a:pPr algn="ctr"/>
            <a:fld id="{FCB5A3F4-9A37-4F30-A4AA-24AD6B62701F}" type="slidenum">
              <a:rPr lang="en-US" sz="1677"/>
              <a:pPr algn="ctr"/>
              <a:t>19</a:t>
            </a:fld>
            <a:endParaRPr lang="en-US" sz="1677" dirty="0"/>
          </a:p>
        </p:txBody>
      </p:sp>
    </p:spTree>
    <p:extLst>
      <p:ext uri="{BB962C8B-B14F-4D97-AF65-F5344CB8AC3E}">
        <p14:creationId xmlns:p14="http://schemas.microsoft.com/office/powerpoint/2010/main" val="2107890670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ura Nisa For PB-23">
            <a:hlinkClick r:id="" action="ppaction://media"/>
            <a:extLst>
              <a:ext uri="{FF2B5EF4-FFF2-40B4-BE49-F238E27FC236}">
                <a16:creationId xmlns:a16="http://schemas.microsoft.com/office/drawing/2014/main" id="{A68C2C48-3D55-3C4F-6B55-C4EE2D6DB40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8425" y="98425"/>
            <a:ext cx="12192000" cy="6759575"/>
          </a:xfrm>
          <a:prstGeom prst="rect">
            <a:avLst/>
          </a:prstGeom>
        </p:spPr>
      </p:pic>
      <p:sp>
        <p:nvSpPr>
          <p:cNvPr id="2" name="Slide Number Placeholder 6">
            <a:extLst>
              <a:ext uri="{FF2B5EF4-FFF2-40B4-BE49-F238E27FC236}">
                <a16:creationId xmlns:a16="http://schemas.microsoft.com/office/drawing/2014/main" id="{B84234FB-CDBB-5495-B013-5EF9D1071E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10509504" y="6295390"/>
            <a:ext cx="893064" cy="365125"/>
          </a:xfrm>
          <a:noFill/>
          <a:ln>
            <a:miter lim="800000"/>
          </a:ln>
        </p:spPr>
        <p:txBody>
          <a:bodyPr/>
          <a:lstStyle/>
          <a:p>
            <a:pPr algn="ctr"/>
            <a:fld id="{FCB5A3F4-9A37-4F30-A4AA-24AD6B62701F}" type="slidenum">
              <a:rPr lang="en-US" sz="1677"/>
              <a:pPr algn="ctr"/>
              <a:t>2</a:t>
            </a:fld>
            <a:endParaRPr lang="en-US" sz="1677" dirty="0"/>
          </a:p>
        </p:txBody>
      </p:sp>
    </p:spTree>
    <p:extLst>
      <p:ext uri="{BB962C8B-B14F-4D97-AF65-F5344CB8AC3E}">
        <p14:creationId xmlns:p14="http://schemas.microsoft.com/office/powerpoint/2010/main" val="3436048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193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C9AA16F-F847-479B-8901-40E98FAFAC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066692"/>
              </p:ext>
            </p:extLst>
          </p:nvPr>
        </p:nvGraphicFramePr>
        <p:xfrm>
          <a:off x="914401" y="1154176"/>
          <a:ext cx="10439399" cy="5384736"/>
        </p:xfrm>
        <a:graphic>
          <a:graphicData uri="http://schemas.openxmlformats.org/drawingml/2006/table">
            <a:tbl>
              <a:tblPr bandRow="1">
                <a:tableStyleId>{7DF18680-E054-41AD-8BC1-D1AEF772440D}</a:tableStyleId>
              </a:tblPr>
              <a:tblGrid>
                <a:gridCol w="2781226">
                  <a:extLst>
                    <a:ext uri="{9D8B030D-6E8A-4147-A177-3AD203B41FA5}">
                      <a16:colId xmlns:a16="http://schemas.microsoft.com/office/drawing/2014/main" val="1625615307"/>
                    </a:ext>
                  </a:extLst>
                </a:gridCol>
                <a:gridCol w="1255060">
                  <a:extLst>
                    <a:ext uri="{9D8B030D-6E8A-4147-A177-3AD203B41FA5}">
                      <a16:colId xmlns:a16="http://schemas.microsoft.com/office/drawing/2014/main" val="3609495144"/>
                    </a:ext>
                  </a:extLst>
                </a:gridCol>
                <a:gridCol w="1726683">
                  <a:extLst>
                    <a:ext uri="{9D8B030D-6E8A-4147-A177-3AD203B41FA5}">
                      <a16:colId xmlns:a16="http://schemas.microsoft.com/office/drawing/2014/main" val="1115995161"/>
                    </a:ext>
                  </a:extLst>
                </a:gridCol>
                <a:gridCol w="4676430">
                  <a:extLst>
                    <a:ext uri="{9D8B030D-6E8A-4147-A177-3AD203B41FA5}">
                      <a16:colId xmlns:a16="http://schemas.microsoft.com/office/drawing/2014/main" val="1315814769"/>
                    </a:ext>
                  </a:extLst>
                </a:gridCol>
              </a:tblGrid>
              <a:tr h="404630">
                <a:tc gridSpan="4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100" b="1" u="sng" baseline="0" dirty="0">
                          <a:solidFill>
                            <a:srgbClr val="FFC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2nd Day</a:t>
                      </a:r>
                      <a:endParaRPr lang="en-US" sz="2100" b="1" u="sng" dirty="0">
                        <a:solidFill>
                          <a:srgbClr val="FFC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0513" marR="6051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convex"/>
                      <a:lightRig rig="flood" dir="t"/>
                    </a:cell3D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algn="ctr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kumimoji="0" lang="en-US" sz="2000" b="1" kern="1200" dirty="0">
                        <a:solidFill>
                          <a:srgbClr val="FFFF00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1" marR="6858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algn="ctr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kumimoji="0" lang="en-US" sz="2000" b="1" kern="1200" dirty="0">
                        <a:solidFill>
                          <a:srgbClr val="FFFF00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1" marR="6858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rtl="0" eaLnBrk="1" latinLnBrk="0" hangingPunct="1"/>
                      <a:endParaRPr kumimoji="0" lang="en-US" sz="2000" b="1" kern="1200" dirty="0">
                        <a:solidFill>
                          <a:srgbClr val="FFFF00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1" marR="6858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1611472"/>
                  </a:ext>
                </a:extLst>
              </a:tr>
              <a:tr h="404630">
                <a:tc>
                  <a:txBody>
                    <a:bodyPr/>
                    <a:lstStyle/>
                    <a:p>
                      <a:pPr marL="535305" marR="0" lvl="1" algn="l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0" lang="en-US" sz="1600" b="1" kern="1200" dirty="0">
                          <a:solidFill>
                            <a:srgbClr val="FFC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 Air Ops</a:t>
                      </a:r>
                    </a:p>
                  </a:txBody>
                  <a:tcPr marL="60513" marR="6051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onvex"/>
                      <a:lightRig rig="flood" dir="t"/>
                    </a:cell3D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0" lang="en-US" sz="1600" b="1" kern="1200" dirty="0">
                          <a:solidFill>
                            <a:srgbClr val="FFC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0900</a:t>
                      </a:r>
                    </a:p>
                  </a:txBody>
                  <a:tcPr marL="60513" marR="6051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onvex"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0" lang="en-US" sz="1600" b="1" kern="1200" dirty="0">
                          <a:solidFill>
                            <a:srgbClr val="FFC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0930</a:t>
                      </a:r>
                    </a:p>
                  </a:txBody>
                  <a:tcPr marL="60513" marR="6051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onvex"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lnSpc>
                          <a:spcPct val="150000"/>
                        </a:lnSpc>
                      </a:pPr>
                      <a:r>
                        <a:rPr kumimoji="0" lang="en-US" sz="1600" b="1" kern="1200" dirty="0">
                          <a:solidFill>
                            <a:srgbClr val="FFC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Concerned</a:t>
                      </a:r>
                      <a:r>
                        <a:rPr kumimoji="0" lang="en-US" sz="1600" b="1" kern="1200" baseline="0" dirty="0">
                          <a:solidFill>
                            <a:srgbClr val="FFC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sz="1600" b="1" kern="1200" baseline="0" dirty="0" err="1">
                          <a:solidFill>
                            <a:srgbClr val="FFC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Dte</a:t>
                      </a:r>
                      <a:r>
                        <a:rPr kumimoji="0" lang="en-US" sz="1600" b="1" kern="1200" baseline="0" dirty="0">
                          <a:solidFill>
                            <a:srgbClr val="FFC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will join</a:t>
                      </a:r>
                      <a:endParaRPr kumimoji="0" lang="en-US" sz="1600" b="1" kern="1200" dirty="0">
                        <a:solidFill>
                          <a:srgbClr val="FFC000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0513" marR="6051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onvex"/>
                      <a:lightRig rig="flood" dir="t"/>
                    </a:cell3D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0707989"/>
                  </a:ext>
                </a:extLst>
              </a:tr>
              <a:tr h="404630">
                <a:tc>
                  <a:txBody>
                    <a:bodyPr/>
                    <a:lstStyle/>
                    <a:p>
                      <a:pPr marL="535305" marR="0" lvl="1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kern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  AD</a:t>
                      </a:r>
                    </a:p>
                  </a:txBody>
                  <a:tcPr marL="60513" marR="6051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onvex"/>
                      <a:lightRig rig="flood" dir="t"/>
                    </a:cell3D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0" lang="en-US" sz="1600" b="1" kern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0930</a:t>
                      </a:r>
                    </a:p>
                  </a:txBody>
                  <a:tcPr marL="60513" marR="6051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onvex"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0" lang="en-US" sz="1600" b="1" kern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1000</a:t>
                      </a:r>
                    </a:p>
                  </a:txBody>
                  <a:tcPr marL="60513" marR="6051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onvex"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lnSpc>
                          <a:spcPct val="150000"/>
                        </a:lnSpc>
                      </a:pPr>
                      <a:r>
                        <a:rPr kumimoji="0" lang="en-US" sz="1600" b="1" kern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Concerned</a:t>
                      </a:r>
                      <a:r>
                        <a:rPr kumimoji="0" lang="en-US" sz="1600" b="1" kern="1200" baseline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sz="1600" b="1" kern="1200" baseline="0" dirty="0" err="1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Dte</a:t>
                      </a:r>
                      <a:r>
                        <a:rPr kumimoji="0" lang="en-US" sz="1600" b="1" kern="1200" baseline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will join</a:t>
                      </a:r>
                      <a:endParaRPr kumimoji="0" lang="en-US" sz="1600" b="1" kern="12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80682" marR="80682" marT="40341" marB="403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onvex"/>
                      <a:lightRig rig="flood" dir="t"/>
                    </a:cell3D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5754871"/>
                  </a:ext>
                </a:extLst>
              </a:tr>
              <a:tr h="404630">
                <a:tc gridSpan="4">
                  <a:txBody>
                    <a:bodyPr/>
                    <a:lstStyle/>
                    <a:p>
                      <a:pPr marL="535305" marR="0" lvl="1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kern="1200" dirty="0">
                          <a:solidFill>
                            <a:srgbClr val="00FF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Light Refreshment (1000-1030)</a:t>
                      </a:r>
                    </a:p>
                  </a:txBody>
                  <a:tcPr marL="60513" marR="6051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convex"/>
                      <a:lightRig rig="flood" dir="t"/>
                    </a:cell3D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algn="ctr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kumimoji="0" lang="en-US" sz="1800" b="1" kern="1200" dirty="0">
                        <a:solidFill>
                          <a:srgbClr val="FFFF00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1" marR="68581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convex"/>
                      <a:lightRig rig="flood" dir="t"/>
                    </a:cell3D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algn="ctr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kumimoji="0" lang="en-US" sz="1800" b="1" kern="1200" dirty="0">
                        <a:solidFill>
                          <a:srgbClr val="FFFF00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1" marR="68581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convex"/>
                      <a:lightRig rig="flood" dir="t"/>
                    </a:cell3D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rtl="0" eaLnBrk="1" latinLnBrk="0" hangingPunct="1"/>
                      <a:endParaRPr kumimoji="0" lang="en-US" sz="1800" b="1" kern="1200" dirty="0">
                        <a:solidFill>
                          <a:srgbClr val="FFFF00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convex"/>
                      <a:lightRig rig="flood" dir="t"/>
                    </a:cell3D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1068856"/>
                  </a:ext>
                </a:extLst>
              </a:tr>
              <a:tr h="377273">
                <a:tc>
                  <a:txBody>
                    <a:bodyPr/>
                    <a:lstStyle/>
                    <a:p>
                      <a:pPr marL="535305" marR="0" lvl="1" algn="l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0" lang="en-US" sz="1600" b="1" kern="1200" dirty="0">
                          <a:solidFill>
                            <a:srgbClr val="FFC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 ATS</a:t>
                      </a:r>
                    </a:p>
                  </a:txBody>
                  <a:tcPr marL="60513" marR="6051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convex"/>
                      <a:lightRig rig="flood" dir="t"/>
                    </a:cell3D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0" lang="en-US" sz="1600" b="1" kern="1200" dirty="0">
                          <a:solidFill>
                            <a:srgbClr val="FFC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1030</a:t>
                      </a:r>
                    </a:p>
                  </a:txBody>
                  <a:tcPr marL="60513" marR="6051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convex"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0" lang="en-US" sz="1600" b="1" kern="1200" dirty="0">
                          <a:solidFill>
                            <a:srgbClr val="FFC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1050</a:t>
                      </a:r>
                    </a:p>
                  </a:txBody>
                  <a:tcPr marL="60513" marR="6051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convex"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kern="1200" dirty="0">
                          <a:solidFill>
                            <a:srgbClr val="FFC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Concerned</a:t>
                      </a:r>
                      <a:r>
                        <a:rPr kumimoji="0" lang="en-US" sz="1600" b="1" kern="1200" baseline="0" dirty="0">
                          <a:solidFill>
                            <a:srgbClr val="FFC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sz="1600" b="1" kern="1200" baseline="0" dirty="0" err="1">
                          <a:solidFill>
                            <a:srgbClr val="FFC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Dte</a:t>
                      </a:r>
                      <a:r>
                        <a:rPr kumimoji="0" lang="en-US" sz="1600" b="1" kern="1200" baseline="0" dirty="0">
                          <a:solidFill>
                            <a:srgbClr val="FFC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will join</a:t>
                      </a:r>
                      <a:endParaRPr kumimoji="0" lang="en-US" sz="1600" b="1" kern="1200" dirty="0">
                        <a:solidFill>
                          <a:srgbClr val="FFC000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80682" marR="80682" marT="40341" marB="403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convex"/>
                      <a:lightRig rig="flood" dir="t"/>
                    </a:cell3D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61864267"/>
                  </a:ext>
                </a:extLst>
              </a:tr>
              <a:tr h="355327">
                <a:tc>
                  <a:txBody>
                    <a:bodyPr/>
                    <a:lstStyle/>
                    <a:p>
                      <a:pPr marL="535305" marR="0" lvl="1" algn="l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0" lang="en-US" sz="1600" b="1" kern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 Met</a:t>
                      </a:r>
                    </a:p>
                  </a:txBody>
                  <a:tcPr marL="60513" marR="6051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convex"/>
                      <a:lightRig rig="flood" dir="t"/>
                    </a:cell3D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0" lang="en-US" sz="1600" b="1" kern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1050</a:t>
                      </a:r>
                    </a:p>
                  </a:txBody>
                  <a:tcPr marL="60513" marR="6051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convex"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0" lang="en-US" sz="1600" b="1" kern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1110</a:t>
                      </a:r>
                    </a:p>
                  </a:txBody>
                  <a:tcPr marL="60513" marR="6051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convex"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kern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Concerned</a:t>
                      </a:r>
                      <a:r>
                        <a:rPr kumimoji="0" lang="en-US" sz="1600" b="1" kern="1200" baseline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sz="1600" b="1" kern="1200" baseline="0" dirty="0" err="1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Dte</a:t>
                      </a:r>
                      <a:r>
                        <a:rPr kumimoji="0" lang="en-US" sz="1600" b="1" kern="1200" baseline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will join</a:t>
                      </a:r>
                      <a:endParaRPr kumimoji="0" lang="en-US" sz="1600" b="1" kern="12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80682" marR="80682" marT="40341" marB="403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convex"/>
                      <a:lightRig rig="flood" dir="t"/>
                    </a:cell3D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1713598"/>
                  </a:ext>
                </a:extLst>
              </a:tr>
              <a:tr h="400616">
                <a:tc>
                  <a:txBody>
                    <a:bodyPr/>
                    <a:lstStyle/>
                    <a:p>
                      <a:pPr marL="535305" marR="0" lvl="1" algn="l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0" lang="en-US" sz="1600" b="1" kern="1200" dirty="0">
                          <a:solidFill>
                            <a:srgbClr val="FFC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 MS (Air)</a:t>
                      </a:r>
                    </a:p>
                  </a:txBody>
                  <a:tcPr marL="60513" marR="6051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convex"/>
                      <a:lightRig rig="flood" dir="t"/>
                    </a:cell3D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0" lang="en-US" sz="1600" b="1" kern="1200" dirty="0">
                          <a:solidFill>
                            <a:srgbClr val="FFC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1110</a:t>
                      </a:r>
                    </a:p>
                  </a:txBody>
                  <a:tcPr marL="60513" marR="6051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convex"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0" lang="en-US" sz="1600" b="1" kern="1200" dirty="0">
                          <a:solidFill>
                            <a:srgbClr val="FFC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1130</a:t>
                      </a:r>
                    </a:p>
                  </a:txBody>
                  <a:tcPr marL="60513" marR="6051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convex"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kern="1200" dirty="0">
                          <a:solidFill>
                            <a:srgbClr val="FFC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Concerned</a:t>
                      </a:r>
                      <a:r>
                        <a:rPr kumimoji="0" lang="en-US" sz="1600" b="1" kern="1200" baseline="0" dirty="0">
                          <a:solidFill>
                            <a:srgbClr val="FFC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sz="1600" b="1" kern="1200" baseline="0" dirty="0" err="1">
                          <a:solidFill>
                            <a:srgbClr val="FFC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Dte</a:t>
                      </a:r>
                      <a:r>
                        <a:rPr kumimoji="0" lang="en-US" sz="1600" b="1" kern="1200" baseline="0" dirty="0">
                          <a:solidFill>
                            <a:srgbClr val="FFC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will join</a:t>
                      </a:r>
                      <a:endParaRPr kumimoji="0" lang="en-US" sz="1600" b="1" kern="1200" dirty="0">
                        <a:solidFill>
                          <a:srgbClr val="FFC000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80682" marR="80682" marT="40341" marB="403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convex"/>
                      <a:lightRig rig="flood" dir="t"/>
                    </a:cell3D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45906">
                <a:tc>
                  <a:txBody>
                    <a:bodyPr/>
                    <a:lstStyle/>
                    <a:p>
                      <a:pPr marL="535305" marR="0" lvl="1" algn="l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0" lang="en-US" sz="1600" b="1" kern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 Fin</a:t>
                      </a:r>
                    </a:p>
                  </a:txBody>
                  <a:tcPr marL="60513" marR="6051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convex"/>
                      <a:lightRig rig="flood" dir="t"/>
                    </a:cell3D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0" lang="en-US" sz="1600" b="1" kern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1130</a:t>
                      </a:r>
                    </a:p>
                  </a:txBody>
                  <a:tcPr marL="60513" marR="6051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convex"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0" lang="en-US" sz="1600" b="1" kern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1150</a:t>
                      </a:r>
                    </a:p>
                  </a:txBody>
                  <a:tcPr marL="60513" marR="6051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convex"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kern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Concerned</a:t>
                      </a:r>
                      <a:r>
                        <a:rPr kumimoji="0" lang="en-US" sz="1600" b="1" kern="1200" baseline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sz="1600" b="1" kern="1200" baseline="0" dirty="0" err="1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Dte</a:t>
                      </a:r>
                      <a:r>
                        <a:rPr kumimoji="0" lang="en-US" sz="1600" b="1" kern="1200" baseline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will join</a:t>
                      </a:r>
                      <a:endParaRPr kumimoji="0" lang="en-US" sz="1600" b="1" kern="12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80682" marR="80682" marT="40341" marB="403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convex"/>
                      <a:lightRig rig="flood" dir="t"/>
                    </a:cell3D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37936">
                <a:tc>
                  <a:txBody>
                    <a:bodyPr/>
                    <a:lstStyle/>
                    <a:p>
                      <a:pPr marL="535305" marR="0" lvl="1" algn="l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0" lang="en-US" sz="1600" b="1" kern="1200" dirty="0">
                          <a:solidFill>
                            <a:srgbClr val="FFC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  Log</a:t>
                      </a:r>
                    </a:p>
                  </a:txBody>
                  <a:tcPr marL="60513" marR="6051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convex"/>
                      <a:lightRig rig="flood" dir="t"/>
                    </a:cell3D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0" lang="en-US" sz="1600" b="1" kern="1200" dirty="0">
                          <a:solidFill>
                            <a:srgbClr val="FFC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1150</a:t>
                      </a:r>
                    </a:p>
                  </a:txBody>
                  <a:tcPr marL="60513" marR="6051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convex"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0" lang="en-US" sz="1600" b="1" kern="1200" dirty="0">
                          <a:solidFill>
                            <a:srgbClr val="FFC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1210</a:t>
                      </a:r>
                    </a:p>
                  </a:txBody>
                  <a:tcPr marL="60513" marR="6051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convex"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kern="1200" dirty="0">
                          <a:solidFill>
                            <a:srgbClr val="FFC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Concerned</a:t>
                      </a:r>
                      <a:r>
                        <a:rPr kumimoji="0" lang="en-US" sz="1600" b="1" kern="1200" baseline="0" dirty="0">
                          <a:solidFill>
                            <a:srgbClr val="FFC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sz="1600" b="1" kern="1200" baseline="0" dirty="0" err="1">
                          <a:solidFill>
                            <a:srgbClr val="FFC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Dte</a:t>
                      </a:r>
                      <a:r>
                        <a:rPr kumimoji="0" lang="en-US" sz="1600" b="1" kern="1200" baseline="0" dirty="0">
                          <a:solidFill>
                            <a:srgbClr val="FFC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will join</a:t>
                      </a:r>
                      <a:endParaRPr kumimoji="0" lang="en-US" sz="1600" b="1" kern="1200" dirty="0">
                        <a:solidFill>
                          <a:srgbClr val="FFC000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80682" marR="80682" marT="40341" marB="403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convex"/>
                      <a:lightRig rig="flood" dir="t"/>
                    </a:cell3D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84082312"/>
                  </a:ext>
                </a:extLst>
              </a:tr>
              <a:tr h="437936">
                <a:tc>
                  <a:txBody>
                    <a:bodyPr/>
                    <a:lstStyle/>
                    <a:p>
                      <a:pPr marL="535305" marR="0" lvl="1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kern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 W&amp;C</a:t>
                      </a:r>
                    </a:p>
                  </a:txBody>
                  <a:tcPr marL="60513" marR="6051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convex"/>
                      <a:lightRig rig="flood" dir="t"/>
                    </a:cell3D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0" lang="en-US" sz="1600" b="1" kern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1210</a:t>
                      </a:r>
                    </a:p>
                  </a:txBody>
                  <a:tcPr marL="60513" marR="6051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convex"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0" lang="en-US" sz="1600" b="1" kern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1230</a:t>
                      </a:r>
                    </a:p>
                  </a:txBody>
                  <a:tcPr marL="60513" marR="6051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convex"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kern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Concerned</a:t>
                      </a:r>
                      <a:r>
                        <a:rPr kumimoji="0" lang="en-US" sz="1600" b="1" kern="1200" baseline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sz="1600" b="1" kern="1200" baseline="0" dirty="0" err="1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Dte</a:t>
                      </a:r>
                      <a:r>
                        <a:rPr kumimoji="0" lang="en-US" sz="1600" b="1" kern="1200" baseline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will join</a:t>
                      </a:r>
                      <a:endParaRPr kumimoji="0" lang="en-US" sz="1600" b="1" kern="12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80682" marR="80682" marT="40341" marB="403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convex"/>
                      <a:lightRig rig="flood" dir="t"/>
                    </a:cell3D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0303674"/>
                  </a:ext>
                </a:extLst>
              </a:tr>
              <a:tr h="437936">
                <a:tc>
                  <a:txBody>
                    <a:bodyPr/>
                    <a:lstStyle/>
                    <a:p>
                      <a:pPr marL="535305" marR="0" lvl="1" algn="l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0" lang="en-US" sz="1600" b="1" kern="1200" dirty="0">
                          <a:solidFill>
                            <a:srgbClr val="FFC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PM</a:t>
                      </a:r>
                    </a:p>
                  </a:txBody>
                  <a:tcPr marL="60513" marR="6051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convex"/>
                      <a:lightRig rig="flood" dir="t"/>
                    </a:cell3D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0" lang="en-US" sz="1600" b="1" kern="1200" dirty="0">
                          <a:solidFill>
                            <a:srgbClr val="FFC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1230</a:t>
                      </a:r>
                    </a:p>
                  </a:txBody>
                  <a:tcPr marL="60513" marR="6051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convex"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0" lang="en-US" sz="1600" b="1" kern="1200" dirty="0">
                          <a:solidFill>
                            <a:srgbClr val="FFC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1250</a:t>
                      </a:r>
                    </a:p>
                  </a:txBody>
                  <a:tcPr marL="60513" marR="6051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convex"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kern="1200" dirty="0">
                          <a:solidFill>
                            <a:srgbClr val="FFC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Concerned</a:t>
                      </a:r>
                      <a:r>
                        <a:rPr kumimoji="0" lang="en-US" sz="1600" b="1" kern="1200" baseline="0" dirty="0">
                          <a:solidFill>
                            <a:srgbClr val="FFC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sz="1600" b="1" kern="1200" baseline="0" dirty="0" err="1">
                          <a:solidFill>
                            <a:srgbClr val="FFC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Dte</a:t>
                      </a:r>
                      <a:r>
                        <a:rPr kumimoji="0" lang="en-US" sz="1600" b="1" kern="1200" baseline="0" dirty="0">
                          <a:solidFill>
                            <a:srgbClr val="FFC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will join</a:t>
                      </a:r>
                      <a:endParaRPr kumimoji="0" lang="en-US" sz="1600" b="1" kern="1200" dirty="0">
                        <a:solidFill>
                          <a:srgbClr val="FFC000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80682" marR="80682" marT="40341" marB="403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convex"/>
                      <a:lightRig rig="flood" dir="t"/>
                    </a:cell3D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7800020"/>
                  </a:ext>
                </a:extLst>
              </a:tr>
              <a:tr h="437936">
                <a:tc>
                  <a:txBody>
                    <a:bodyPr/>
                    <a:lstStyle/>
                    <a:p>
                      <a:pPr marL="535305" marR="0" lvl="1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kern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 </a:t>
                      </a:r>
                      <a:r>
                        <a:rPr kumimoji="0" lang="en-US" sz="1600" b="1" kern="1200" dirty="0" err="1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Edn</a:t>
                      </a:r>
                      <a:endParaRPr kumimoji="0" lang="en-US" sz="1600" b="1" kern="12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0513" marR="6051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convex"/>
                      <a:lightRig rig="flood" dir="t"/>
                    </a:cell3D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0" lang="en-US" sz="1600" b="1" kern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1250</a:t>
                      </a:r>
                    </a:p>
                  </a:txBody>
                  <a:tcPr marL="60513" marR="6051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convex"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0" lang="en-US" sz="1600" b="1" kern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1310</a:t>
                      </a:r>
                    </a:p>
                  </a:txBody>
                  <a:tcPr marL="60513" marR="6051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convex"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lnSpc>
                          <a:spcPct val="150000"/>
                        </a:lnSpc>
                      </a:pPr>
                      <a:r>
                        <a:rPr kumimoji="0" lang="en-US" sz="1600" b="1" kern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Concerned</a:t>
                      </a:r>
                      <a:r>
                        <a:rPr kumimoji="0" lang="en-US" sz="1600" b="1" kern="1200" baseline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sz="1600" b="1" kern="1200" baseline="0" dirty="0" err="1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Dte</a:t>
                      </a:r>
                      <a:r>
                        <a:rPr kumimoji="0" lang="en-US" sz="1600" b="1" kern="1200" baseline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will join</a:t>
                      </a:r>
                      <a:endParaRPr kumimoji="0" lang="en-US" sz="1600" b="1" kern="12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80682" marR="80682" marT="40341" marB="403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convex"/>
                      <a:lightRig rig="flood" dir="t"/>
                    </a:cell3D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3168548"/>
                  </a:ext>
                </a:extLst>
              </a:tr>
              <a:tr h="348755">
                <a:tc gridSpan="4">
                  <a:txBody>
                    <a:bodyPr/>
                    <a:lstStyle/>
                    <a:p>
                      <a:pPr marL="535305" marR="0" lvl="1" algn="ctr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0" lang="en-US" sz="1600" b="1" kern="1200" dirty="0">
                          <a:solidFill>
                            <a:srgbClr val="00FF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Zuhr Prayer &amp; Lunch Break-1hr (1310-1410)</a:t>
                      </a:r>
                    </a:p>
                  </a:txBody>
                  <a:tcPr marL="60513" marR="6051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convex"/>
                      <a:lightRig rig="flood" dir="t"/>
                    </a:cell3D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algn="ctr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kumimoji="0" lang="en-US" sz="2000" b="1" kern="1200" dirty="0">
                        <a:solidFill>
                          <a:srgbClr val="FFFF00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1" marR="6858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algn="ctr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kumimoji="0" lang="en-US" sz="2000" b="1" kern="1200" dirty="0">
                        <a:solidFill>
                          <a:srgbClr val="FFFF00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1" marR="6858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000" b="1" kern="1200" dirty="0">
                        <a:solidFill>
                          <a:srgbClr val="FFFF00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3576823"/>
                  </a:ext>
                </a:extLst>
              </a:tr>
            </a:tbl>
          </a:graphicData>
        </a:graphic>
      </p:graphicFrame>
      <p:pic>
        <p:nvPicPr>
          <p:cNvPr id="2" name="Picture 7" descr="E:\BAF logo Png.png">
            <a:extLst>
              <a:ext uri="{FF2B5EF4-FFF2-40B4-BE49-F238E27FC236}">
                <a16:creationId xmlns:a16="http://schemas.microsoft.com/office/drawing/2014/main" id="{95A97E2B-CE14-E8D4-4C28-81F9BE87CC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4588" y="73152"/>
            <a:ext cx="739588" cy="9244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1" descr="C:\Users\HSN\Desktop\RO.png">
            <a:extLst>
              <a:ext uri="{FF2B5EF4-FFF2-40B4-BE49-F238E27FC236}">
                <a16:creationId xmlns:a16="http://schemas.microsoft.com/office/drawing/2014/main" id="{0F81523D-BAC6-A28C-B999-AAE6E76D4B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280049" y="109728"/>
            <a:ext cx="720640" cy="928183"/>
          </a:xfrm>
          <a:prstGeom prst="rect">
            <a:avLst/>
          </a:prstGeom>
          <a:noFill/>
        </p:spPr>
      </p:pic>
      <p:sp>
        <p:nvSpPr>
          <p:cNvPr id="4" name="Slide Number Placeholder 6">
            <a:extLst>
              <a:ext uri="{FF2B5EF4-FFF2-40B4-BE49-F238E27FC236}">
                <a16:creationId xmlns:a16="http://schemas.microsoft.com/office/drawing/2014/main" id="{4DD41492-F95A-1B96-DCC3-797818E66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10460736" y="6457950"/>
            <a:ext cx="893064" cy="365125"/>
          </a:xfrm>
          <a:noFill/>
          <a:ln>
            <a:miter lim="800000"/>
          </a:ln>
        </p:spPr>
        <p:txBody>
          <a:bodyPr/>
          <a:lstStyle/>
          <a:p>
            <a:pPr algn="ctr"/>
            <a:fld id="{FCB5A3F4-9A37-4F30-A4AA-24AD6B62701F}" type="slidenum">
              <a:rPr lang="en-US" sz="1677"/>
              <a:pPr algn="ctr"/>
              <a:t>20</a:t>
            </a:fld>
            <a:endParaRPr lang="en-US" sz="1677" dirty="0"/>
          </a:p>
        </p:txBody>
      </p:sp>
      <p:sp>
        <p:nvSpPr>
          <p:cNvPr id="8" name="Text Box 2">
            <a:extLst>
              <a:ext uri="{FF2B5EF4-FFF2-40B4-BE49-F238E27FC236}">
                <a16:creationId xmlns:a16="http://schemas.microsoft.com/office/drawing/2014/main" id="{334E51EC-D40D-473B-AAAA-54C7818CD8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175" y="260483"/>
            <a:ext cx="10365873" cy="742824"/>
          </a:xfrm>
          <a:prstGeom prst="rect">
            <a:avLst/>
          </a:prstGeom>
          <a:noFill/>
          <a:ln w="38100">
            <a:noFill/>
            <a:miter lim="800000"/>
          </a:ln>
        </p:spPr>
        <p:txBody>
          <a:bodyPr wrap="square" lIns="94481" tIns="47240" rIns="94481" bIns="47240">
            <a:spAutoFit/>
          </a:bodyPr>
          <a:lstStyle/>
          <a:p>
            <a:pPr algn="ctr" eaLnBrk="1" hangingPunct="1">
              <a:lnSpc>
                <a:spcPct val="150000"/>
              </a:lnSpc>
              <a:buClr>
                <a:srgbClr val="009900"/>
              </a:buClr>
              <a:buSzPct val="100000"/>
            </a:pPr>
            <a:r>
              <a:rPr lang="en-US" sz="3200" b="1" u="sng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SEQ OF DISC OF DIFF DTE</a:t>
            </a:r>
          </a:p>
        </p:txBody>
      </p:sp>
    </p:spTree>
    <p:extLst>
      <p:ext uri="{BB962C8B-B14F-4D97-AF65-F5344CB8AC3E}">
        <p14:creationId xmlns:p14="http://schemas.microsoft.com/office/powerpoint/2010/main" val="9755113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C9AA16F-F847-479B-8901-40E98FAFAC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6368245"/>
              </p:ext>
            </p:extLst>
          </p:nvPr>
        </p:nvGraphicFramePr>
        <p:xfrm>
          <a:off x="1165785" y="1573648"/>
          <a:ext cx="9860429" cy="1790636"/>
        </p:xfrm>
        <a:graphic>
          <a:graphicData uri="http://schemas.openxmlformats.org/drawingml/2006/table">
            <a:tbl>
              <a:tblPr bandRow="1">
                <a:tableStyleId>{7DF18680-E054-41AD-8BC1-D1AEF772440D}</a:tableStyleId>
              </a:tblPr>
              <a:tblGrid>
                <a:gridCol w="2626979">
                  <a:extLst>
                    <a:ext uri="{9D8B030D-6E8A-4147-A177-3AD203B41FA5}">
                      <a16:colId xmlns:a16="http://schemas.microsoft.com/office/drawing/2014/main" val="1625615307"/>
                    </a:ext>
                  </a:extLst>
                </a:gridCol>
                <a:gridCol w="1185455">
                  <a:extLst>
                    <a:ext uri="{9D8B030D-6E8A-4147-A177-3AD203B41FA5}">
                      <a16:colId xmlns:a16="http://schemas.microsoft.com/office/drawing/2014/main" val="3609495144"/>
                    </a:ext>
                  </a:extLst>
                </a:gridCol>
                <a:gridCol w="1630922">
                  <a:extLst>
                    <a:ext uri="{9D8B030D-6E8A-4147-A177-3AD203B41FA5}">
                      <a16:colId xmlns:a16="http://schemas.microsoft.com/office/drawing/2014/main" val="1115995161"/>
                    </a:ext>
                  </a:extLst>
                </a:gridCol>
                <a:gridCol w="4417073">
                  <a:extLst>
                    <a:ext uri="{9D8B030D-6E8A-4147-A177-3AD203B41FA5}">
                      <a16:colId xmlns:a16="http://schemas.microsoft.com/office/drawing/2014/main" val="1315814769"/>
                    </a:ext>
                  </a:extLst>
                </a:gridCol>
              </a:tblGrid>
              <a:tr h="511058">
                <a:tc gridSpan="4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500" b="1" u="sng" baseline="0" dirty="0">
                          <a:solidFill>
                            <a:srgbClr val="FFC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2nd Day (Cont.)</a:t>
                      </a:r>
                    </a:p>
                  </a:txBody>
                  <a:tcPr marL="60513" marR="60513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algn="ctr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kumimoji="0" lang="en-US" sz="2000" b="1" kern="1200" dirty="0">
                        <a:solidFill>
                          <a:srgbClr val="FFFF00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1" marR="6858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algn="ctr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kumimoji="0" lang="en-US" sz="2000" b="1" kern="1200" dirty="0">
                        <a:solidFill>
                          <a:srgbClr val="FFFF00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1" marR="6858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rtl="0" eaLnBrk="1" latinLnBrk="0" hangingPunct="1"/>
                      <a:endParaRPr kumimoji="0" lang="en-US" sz="2000" b="1" kern="1200" dirty="0">
                        <a:solidFill>
                          <a:srgbClr val="FFFF00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1" marR="6858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1611472"/>
                  </a:ext>
                </a:extLst>
              </a:tr>
              <a:tr h="372536">
                <a:tc gridSpan="4">
                  <a:txBody>
                    <a:bodyPr/>
                    <a:lstStyle/>
                    <a:p>
                      <a:pPr marL="535305" marR="0" lvl="1" algn="ctr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kumimoji="0" lang="en-US" sz="1600" b="1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0513" marR="60513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algn="ctr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kumimoji="0" lang="en-US" sz="1800" b="1" kern="1200" dirty="0">
                        <a:solidFill>
                          <a:srgbClr val="FFFF00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1" marR="68581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algn="ctr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kumimoji="0" lang="en-US" sz="1800" b="1" kern="1200" dirty="0">
                        <a:solidFill>
                          <a:srgbClr val="FFFF00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1" marR="68581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rtl="0" eaLnBrk="1" latinLnBrk="0" hangingPunct="1"/>
                      <a:endParaRPr kumimoji="0" lang="en-US" sz="1800" b="1" kern="1200" dirty="0">
                        <a:solidFill>
                          <a:srgbClr val="FFFF00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1" marR="68581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5812322"/>
                  </a:ext>
                </a:extLst>
              </a:tr>
              <a:tr h="453521">
                <a:tc>
                  <a:txBody>
                    <a:bodyPr/>
                    <a:lstStyle/>
                    <a:p>
                      <a:pPr marL="535305" marR="0" lvl="1" algn="l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0" lang="en-US" sz="1600" b="1" kern="1200" dirty="0">
                          <a:solidFill>
                            <a:srgbClr val="FFC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 </a:t>
                      </a:r>
                      <a:r>
                        <a:rPr kumimoji="0" lang="en-US" sz="1600" b="1" kern="1200" dirty="0" err="1">
                          <a:solidFill>
                            <a:srgbClr val="FFC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Pers</a:t>
                      </a:r>
                      <a:endParaRPr kumimoji="0" lang="en-US" sz="1600" b="1" kern="1200" dirty="0">
                        <a:solidFill>
                          <a:srgbClr val="FFC000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0513" marR="60513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0" lang="en-US" sz="1600" b="1" kern="1200" dirty="0">
                          <a:solidFill>
                            <a:srgbClr val="FFC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1410</a:t>
                      </a:r>
                    </a:p>
                  </a:txBody>
                  <a:tcPr marL="60513" marR="60513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0" lang="en-US" sz="1600" b="1" kern="1200" dirty="0">
                          <a:solidFill>
                            <a:srgbClr val="FFC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1500</a:t>
                      </a:r>
                    </a:p>
                  </a:txBody>
                  <a:tcPr marL="60513" marR="60513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kern="1200" dirty="0">
                          <a:solidFill>
                            <a:srgbClr val="FFC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Concerned</a:t>
                      </a:r>
                      <a:r>
                        <a:rPr kumimoji="0" lang="en-US" sz="1600" b="1" kern="1200" baseline="0" dirty="0">
                          <a:solidFill>
                            <a:srgbClr val="FFC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sz="1600" b="1" kern="1200" baseline="0" dirty="0" err="1">
                          <a:solidFill>
                            <a:srgbClr val="FFC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Dte</a:t>
                      </a:r>
                      <a:r>
                        <a:rPr kumimoji="0" lang="en-US" sz="1600" b="1" kern="1200" baseline="0" dirty="0">
                          <a:solidFill>
                            <a:srgbClr val="FFC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will join</a:t>
                      </a:r>
                      <a:endParaRPr kumimoji="0" lang="en-US" sz="1600" b="1" kern="1200" dirty="0">
                        <a:solidFill>
                          <a:srgbClr val="FFC000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80682" marR="80682" marT="40341" marB="4034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61864267"/>
                  </a:ext>
                </a:extLst>
              </a:tr>
              <a:tr h="453521">
                <a:tc gridSpan="4">
                  <a:txBody>
                    <a:bodyPr/>
                    <a:lstStyle/>
                    <a:p>
                      <a:pPr marL="535305" marR="0" lvl="1" algn="ctr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kumimoji="0" lang="en-US" sz="1600" b="1" kern="1200" dirty="0">
                        <a:solidFill>
                          <a:srgbClr val="00FF00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0513" marR="60513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algn="ctr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kumimoji="0" lang="en-US" sz="2000" b="1" kern="1200" dirty="0">
                        <a:solidFill>
                          <a:srgbClr val="FFFF00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1" marR="6858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algn="ctr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kumimoji="0" lang="en-US" sz="2000" b="1" kern="1200" dirty="0">
                        <a:solidFill>
                          <a:srgbClr val="FFFF00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1" marR="6858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000" b="1" kern="1200" dirty="0">
                        <a:solidFill>
                          <a:srgbClr val="FFFF00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4169185"/>
                  </a:ext>
                </a:extLst>
              </a:tr>
            </a:tbl>
          </a:graphicData>
        </a:graphic>
      </p:graphicFrame>
      <p:pic>
        <p:nvPicPr>
          <p:cNvPr id="2" name="Picture 7" descr="E:\BAF logo Png.png">
            <a:extLst>
              <a:ext uri="{FF2B5EF4-FFF2-40B4-BE49-F238E27FC236}">
                <a16:creationId xmlns:a16="http://schemas.microsoft.com/office/drawing/2014/main" id="{CAECF85F-9849-2B05-6195-95A7FBD1BC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4588" y="73152"/>
            <a:ext cx="739588" cy="9244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1" descr="C:\Users\HSN\Desktop\RO.png">
            <a:extLst>
              <a:ext uri="{FF2B5EF4-FFF2-40B4-BE49-F238E27FC236}">
                <a16:creationId xmlns:a16="http://schemas.microsoft.com/office/drawing/2014/main" id="{381CB029-B8BE-FFF3-0D7F-38F0153D2D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280049" y="109728"/>
            <a:ext cx="720640" cy="928183"/>
          </a:xfrm>
          <a:prstGeom prst="rect">
            <a:avLst/>
          </a:prstGeom>
          <a:noFill/>
        </p:spPr>
      </p:pic>
      <p:sp>
        <p:nvSpPr>
          <p:cNvPr id="6" name="Slide Number Placeholder 6">
            <a:extLst>
              <a:ext uri="{FF2B5EF4-FFF2-40B4-BE49-F238E27FC236}">
                <a16:creationId xmlns:a16="http://schemas.microsoft.com/office/drawing/2014/main" id="{802F505F-8322-991E-14C3-BF8DDFAFC133}"/>
              </a:ext>
            </a:extLst>
          </p:cNvPr>
          <p:cNvSpPr txBox="1">
            <a:spLocks/>
          </p:cNvSpPr>
          <p:nvPr/>
        </p:nvSpPr>
        <p:spPr bwMode="auto">
          <a:xfrm>
            <a:off x="10282936" y="6175224"/>
            <a:ext cx="893064" cy="365125"/>
          </a:xfrm>
          <a:prstGeom prst="rect">
            <a:avLst/>
          </a:prstGeom>
          <a:noFill/>
          <a:ln>
            <a:miter lim="800000"/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FCB5A3F4-9A37-4F30-A4AA-24AD6B62701F}" type="slidenum">
              <a:rPr lang="en-US" sz="1677" smtClean="0"/>
              <a:pPr algn="ctr"/>
              <a:t>21</a:t>
            </a:fld>
            <a:endParaRPr lang="en-US" sz="1677" dirty="0"/>
          </a:p>
        </p:txBody>
      </p:sp>
      <p:sp>
        <p:nvSpPr>
          <p:cNvPr id="8" name="Text Box 2">
            <a:extLst>
              <a:ext uri="{FF2B5EF4-FFF2-40B4-BE49-F238E27FC236}">
                <a16:creationId xmlns:a16="http://schemas.microsoft.com/office/drawing/2014/main" id="{5C66E00A-1032-450C-919E-58E5C34CEF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175" y="260483"/>
            <a:ext cx="10365873" cy="742824"/>
          </a:xfrm>
          <a:prstGeom prst="rect">
            <a:avLst/>
          </a:prstGeom>
          <a:noFill/>
          <a:ln w="38100">
            <a:noFill/>
            <a:miter lim="800000"/>
          </a:ln>
        </p:spPr>
        <p:txBody>
          <a:bodyPr wrap="square" lIns="94481" tIns="47240" rIns="94481" bIns="47240">
            <a:spAutoFit/>
          </a:bodyPr>
          <a:lstStyle/>
          <a:p>
            <a:pPr algn="ctr" eaLnBrk="1" hangingPunct="1">
              <a:lnSpc>
                <a:spcPct val="150000"/>
              </a:lnSpc>
              <a:buClr>
                <a:srgbClr val="009900"/>
              </a:buClr>
              <a:buSzPct val="100000"/>
            </a:pPr>
            <a:r>
              <a:rPr lang="en-US" sz="3200" b="1" u="sng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SEQ OF DISC OF DIFF DTE</a:t>
            </a:r>
          </a:p>
        </p:txBody>
      </p:sp>
    </p:spTree>
    <p:extLst>
      <p:ext uri="{BB962C8B-B14F-4D97-AF65-F5344CB8AC3E}">
        <p14:creationId xmlns:p14="http://schemas.microsoft.com/office/powerpoint/2010/main" val="24645225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>
            <a:extLst>
              <a:ext uri="{FF2B5EF4-FFF2-40B4-BE49-F238E27FC236}">
                <a16:creationId xmlns:a16="http://schemas.microsoft.com/office/drawing/2014/main" id="{0D1528BB-CEBB-B0A8-9E9A-5F36AEFECB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10460736" y="6356350"/>
            <a:ext cx="893064" cy="365125"/>
          </a:xfrm>
          <a:noFill/>
          <a:ln>
            <a:miter lim="800000"/>
          </a:ln>
        </p:spPr>
        <p:txBody>
          <a:bodyPr/>
          <a:lstStyle/>
          <a:p>
            <a:pPr algn="ctr"/>
            <a:fld id="{FCB5A3F4-9A37-4F30-A4AA-24AD6B62701F}" type="slidenum">
              <a:rPr lang="en-US" sz="1677"/>
              <a:pPr algn="ctr"/>
              <a:t>22</a:t>
            </a:fld>
            <a:endParaRPr lang="en-US" sz="1677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2ADFBCF-B1D6-46C6-6071-C0373C7132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1254" y="1471109"/>
            <a:ext cx="9596063" cy="3480963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94498" tIns="47249" rIns="94498" bIns="47249">
            <a:spAutoFit/>
          </a:bodyPr>
          <a:lstStyle/>
          <a:p>
            <a:pPr algn="ctr" eaLnBrk="1" hangingPunct="1">
              <a:spcBef>
                <a:spcPts val="2400"/>
              </a:spcBef>
            </a:pPr>
            <a:r>
              <a:rPr lang="en-US" sz="6000" b="1" dirty="0">
                <a:ln w="1905"/>
                <a:solidFill>
                  <a:srgbClr val="FFC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cs typeface="Tahoma" panose="020B0604030504040204" pitchFamily="34" charset="0"/>
              </a:rPr>
              <a:t>CONDUCT OF BOARD </a:t>
            </a:r>
          </a:p>
          <a:p>
            <a:pPr algn="ctr" eaLnBrk="1" hangingPunct="1">
              <a:spcBef>
                <a:spcPts val="2400"/>
              </a:spcBef>
            </a:pPr>
            <a:r>
              <a:rPr lang="en-US" sz="6000" b="1" dirty="0">
                <a:ln w="1905"/>
                <a:solidFill>
                  <a:srgbClr val="FFC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cs typeface="Tahoma" panose="020B0604030504040204" pitchFamily="34" charset="0"/>
              </a:rPr>
              <a:t>BY </a:t>
            </a:r>
          </a:p>
          <a:p>
            <a:pPr algn="ctr" eaLnBrk="1" hangingPunct="1">
              <a:spcBef>
                <a:spcPts val="2400"/>
              </a:spcBef>
            </a:pPr>
            <a:r>
              <a:rPr lang="en-US" sz="6000" b="1" dirty="0">
                <a:ln w="1905"/>
                <a:solidFill>
                  <a:srgbClr val="FFC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cs typeface="Tahoma" panose="020B0604030504040204" pitchFamily="34" charset="0"/>
              </a:rPr>
              <a:t>OC RECORD</a:t>
            </a:r>
          </a:p>
        </p:txBody>
      </p:sp>
      <p:pic>
        <p:nvPicPr>
          <p:cNvPr id="6" name="Picture 7" descr="E:\BAF logo Png.png">
            <a:extLst>
              <a:ext uri="{FF2B5EF4-FFF2-40B4-BE49-F238E27FC236}">
                <a16:creationId xmlns:a16="http://schemas.microsoft.com/office/drawing/2014/main" id="{5D064619-D4A1-2669-535D-7437EF9A08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4588" y="73152"/>
            <a:ext cx="739588" cy="9244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1" descr="C:\Users\HSN\Desktop\RO.png">
            <a:extLst>
              <a:ext uri="{FF2B5EF4-FFF2-40B4-BE49-F238E27FC236}">
                <a16:creationId xmlns:a16="http://schemas.microsoft.com/office/drawing/2014/main" id="{CD3AA852-5952-7918-B9D1-26E2ED0327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280049" y="109728"/>
            <a:ext cx="720640" cy="92818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709892021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CB7588-C594-1CAB-7408-1305BB022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4449" y="1690494"/>
            <a:ext cx="10515600" cy="2840412"/>
          </a:xfrm>
        </p:spPr>
        <p:txBody>
          <a:bodyPr>
            <a:normAutofit/>
          </a:bodyPr>
          <a:lstStyle/>
          <a:p>
            <a:pPr algn="ctr"/>
            <a:r>
              <a:rPr lang="en-US" sz="6600" b="1" dirty="0">
                <a:solidFill>
                  <a:srgbClr val="FFC000"/>
                </a:solidFill>
              </a:rPr>
              <a:t>THANK YOU</a:t>
            </a:r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</a:ln>
        </p:spPr>
        <p:txBody>
          <a:bodyPr/>
          <a:lstStyle/>
          <a:p>
            <a:pPr algn="ctr"/>
            <a:fld id="{FCB5A3F4-9A37-4F30-A4AA-24AD6B62701F}" type="slidenum">
              <a:rPr lang="en-US" sz="1677"/>
              <a:pPr algn="ctr"/>
              <a:t>23</a:t>
            </a:fld>
            <a:endParaRPr lang="en-US" sz="1677" dirty="0"/>
          </a:p>
        </p:txBody>
      </p:sp>
      <p:pic>
        <p:nvPicPr>
          <p:cNvPr id="4" name="Picture 1" descr="C:\Users\HSN\Desktop\RO.png">
            <a:extLst>
              <a:ext uri="{FF2B5EF4-FFF2-40B4-BE49-F238E27FC236}">
                <a16:creationId xmlns:a16="http://schemas.microsoft.com/office/drawing/2014/main" id="{181DAE1F-F073-DF3D-F802-7F0889922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280049" y="109728"/>
            <a:ext cx="720640" cy="928183"/>
          </a:xfrm>
          <a:prstGeom prst="rect">
            <a:avLst/>
          </a:prstGeom>
          <a:noFill/>
        </p:spPr>
      </p:pic>
      <p:pic>
        <p:nvPicPr>
          <p:cNvPr id="5" name="Picture 7" descr="E:\BAF logo Png.png">
            <a:extLst>
              <a:ext uri="{FF2B5EF4-FFF2-40B4-BE49-F238E27FC236}">
                <a16:creationId xmlns:a16="http://schemas.microsoft.com/office/drawing/2014/main" id="{D74B64EE-A1C7-5C05-A834-A0ABD488BC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74588" y="73152"/>
            <a:ext cx="739588" cy="9244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>
            <a:extLst>
              <a:ext uri="{FF2B5EF4-FFF2-40B4-BE49-F238E27FC236}">
                <a16:creationId xmlns:a16="http://schemas.microsoft.com/office/drawing/2014/main" id="{0D1528BB-CEBB-B0A8-9E9A-5F36AEFECB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10460736" y="6356350"/>
            <a:ext cx="893064" cy="365125"/>
          </a:xfrm>
          <a:noFill/>
          <a:ln>
            <a:miter lim="800000"/>
          </a:ln>
        </p:spPr>
        <p:txBody>
          <a:bodyPr/>
          <a:lstStyle/>
          <a:p>
            <a:pPr algn="ctr"/>
            <a:fld id="{FCB5A3F4-9A37-4F30-A4AA-24AD6B62701F}" type="slidenum">
              <a:rPr lang="en-US" sz="1677"/>
              <a:pPr algn="ctr"/>
              <a:t>24</a:t>
            </a:fld>
            <a:endParaRPr lang="en-US" sz="1677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2ADFBCF-B1D6-46C6-6071-C0373C7132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8114" y="2827292"/>
            <a:ext cx="11211338" cy="101875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94498" tIns="47249" rIns="94498" bIns="47249"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en-US" sz="6000" b="1" dirty="0">
                <a:ln w="1905"/>
                <a:solidFill>
                  <a:srgbClr val="FFC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cs typeface="Tahoma" panose="020B060403050404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How to operate PB-23 Database</a:t>
            </a:r>
            <a:endParaRPr lang="en-US" sz="6000" b="1" dirty="0">
              <a:ln w="1905"/>
              <a:solidFill>
                <a:srgbClr val="FFC000"/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cs typeface="Tahoma" panose="020B0604030504040204" pitchFamily="34" charset="0"/>
            </a:endParaRPr>
          </a:p>
        </p:txBody>
      </p:sp>
      <p:pic>
        <p:nvPicPr>
          <p:cNvPr id="6" name="Picture 7" descr="E:\BAF logo Png.png">
            <a:extLst>
              <a:ext uri="{FF2B5EF4-FFF2-40B4-BE49-F238E27FC236}">
                <a16:creationId xmlns:a16="http://schemas.microsoft.com/office/drawing/2014/main" id="{5D064619-D4A1-2669-535D-7437EF9A08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74588" y="73152"/>
            <a:ext cx="739588" cy="9244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1" descr="C:\Users\HSN\Desktop\RO.png">
            <a:extLst>
              <a:ext uri="{FF2B5EF4-FFF2-40B4-BE49-F238E27FC236}">
                <a16:creationId xmlns:a16="http://schemas.microsoft.com/office/drawing/2014/main" id="{CD3AA852-5952-7918-B9D1-26E2ED0327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1280049" y="109728"/>
            <a:ext cx="720640" cy="92818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70120707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F70E29CD-2444-21DF-A768-B9A7B168FAE9}"/>
              </a:ext>
            </a:extLst>
          </p:cNvPr>
          <p:cNvSpPr txBox="1">
            <a:spLocks/>
          </p:cNvSpPr>
          <p:nvPr/>
        </p:nvSpPr>
        <p:spPr>
          <a:xfrm>
            <a:off x="1097352" y="1731264"/>
            <a:ext cx="9604176" cy="38862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0" rIns="53556" bIns="0" anchor="t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FF00"/>
              </a:buClr>
              <a:buSzPct val="80000"/>
              <a:tabLst/>
              <a:defRPr/>
            </a:pP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FF00"/>
              </a:buClr>
              <a:buSzPct val="80000"/>
              <a:tabLst/>
              <a:defRPr/>
            </a:pP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FF00"/>
              </a:buClr>
              <a:buSzPct val="80000"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ADDRESS BY</a:t>
            </a:r>
            <a:r>
              <a:rPr lang="en-US" sz="40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ACAS </a:t>
            </a:r>
            <a:r>
              <a:rPr kumimoji="0" lang="en-US" sz="4000" b="1" i="0" u="none" strike="noStrike" kern="1200" cap="none" spc="0" normalizeH="0" noProof="0" dirty="0">
                <a:ln>
                  <a:noFill/>
                </a:ln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40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kumimoji="0" lang="en-US" sz="4000" b="1" i="0" u="none" strike="noStrike" kern="1200" cap="none" spc="0" normalizeH="0" noProof="0" dirty="0">
                <a:ln>
                  <a:noFill/>
                </a:ln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FF00"/>
              </a:buClr>
              <a:buSzPct val="80000"/>
              <a:tabLst/>
              <a:defRPr/>
            </a:pPr>
            <a:endParaRPr kumimoji="0" lang="en-US" sz="3600" b="0" i="0" u="none" strike="noStrike" kern="1200" cap="none" spc="0" normalizeH="0" noProof="0" dirty="0">
              <a:ln>
                <a:noFill/>
              </a:ln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FF00"/>
              </a:buClr>
              <a:buSzPct val="80000"/>
              <a:tabLst/>
              <a:defRPr/>
            </a:pP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FF00"/>
              </a:buClr>
              <a:buSzPct val="80000"/>
              <a:buFont typeface="Wingdings" panose="05000000000000000000" pitchFamily="2" charset="2"/>
              <a:buChar char="q"/>
              <a:tabLst/>
              <a:defRPr/>
            </a:pP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7" descr="E:\BAF logo Png.png">
            <a:extLst>
              <a:ext uri="{FF2B5EF4-FFF2-40B4-BE49-F238E27FC236}">
                <a16:creationId xmlns:a16="http://schemas.microsoft.com/office/drawing/2014/main" id="{0F935CC9-15ED-D4F6-55CA-0F09CA99B1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4588" y="73152"/>
            <a:ext cx="739588" cy="9244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1" descr="C:\Users\HSN\Desktop\RO.png">
            <a:extLst>
              <a:ext uri="{FF2B5EF4-FFF2-40B4-BE49-F238E27FC236}">
                <a16:creationId xmlns:a16="http://schemas.microsoft.com/office/drawing/2014/main" id="{3C9A441E-E79C-D900-39F1-689DB05BF0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280049" y="109728"/>
            <a:ext cx="720640" cy="928183"/>
          </a:xfrm>
          <a:prstGeom prst="rect">
            <a:avLst/>
          </a:prstGeom>
          <a:noFill/>
        </p:spPr>
      </p:pic>
      <p:sp>
        <p:nvSpPr>
          <p:cNvPr id="5" name="Slide Number Placeholder 6">
            <a:extLst>
              <a:ext uri="{FF2B5EF4-FFF2-40B4-BE49-F238E27FC236}">
                <a16:creationId xmlns:a16="http://schemas.microsoft.com/office/drawing/2014/main" id="{71A736B0-6A32-5C3C-B3D6-A11FEF7CAB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10460736" y="6356350"/>
            <a:ext cx="893064" cy="365125"/>
          </a:xfrm>
          <a:noFill/>
          <a:ln>
            <a:miter lim="800000"/>
          </a:ln>
        </p:spPr>
        <p:txBody>
          <a:bodyPr/>
          <a:lstStyle/>
          <a:p>
            <a:pPr algn="ctr"/>
            <a:fld id="{FCB5A3F4-9A37-4F30-A4AA-24AD6B62701F}" type="slidenum">
              <a:rPr lang="en-US" sz="1677"/>
              <a:pPr algn="ctr"/>
              <a:t>3</a:t>
            </a:fld>
            <a:endParaRPr lang="en-US" sz="1677" dirty="0"/>
          </a:p>
        </p:txBody>
      </p:sp>
    </p:spTree>
    <p:extLst>
      <p:ext uri="{BB962C8B-B14F-4D97-AF65-F5344CB8AC3E}">
        <p14:creationId xmlns:p14="http://schemas.microsoft.com/office/powerpoint/2010/main" val="1613095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00F2A474-0E9C-AAE6-E387-6AFBC36EFE08}"/>
              </a:ext>
            </a:extLst>
          </p:cNvPr>
          <p:cNvSpPr txBox="1">
            <a:spLocks/>
          </p:cNvSpPr>
          <p:nvPr/>
        </p:nvSpPr>
        <p:spPr>
          <a:xfrm>
            <a:off x="1905056" y="1772816"/>
            <a:ext cx="8208912" cy="3312368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0" rIns="53556" bIns="0" anchor="t">
            <a:noAutofit/>
          </a:bodyPr>
          <a:lstStyle/>
          <a:p>
            <a:pPr marL="0" marR="0" lvl="0" indent="0" algn="ctr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rgbClr val="FFFF00"/>
              </a:buClr>
              <a:buSzPct val="80000"/>
              <a:tabLst/>
              <a:defRPr/>
            </a:pP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ctr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rgbClr val="FFFF00"/>
              </a:buClr>
              <a:buSzPct val="80000"/>
              <a:tabLst/>
              <a:defRPr/>
            </a:pP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ctr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rgbClr val="FFFF00"/>
              </a:buClr>
              <a:buSzPct val="80000"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BRIEF </a:t>
            </a:r>
            <a:r>
              <a:rPr lang="en-US" sz="40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BY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D</a:t>
            </a:r>
            <a:r>
              <a:rPr kumimoji="0" lang="en-US" sz="4000" b="1" i="0" u="none" strike="noStrike" kern="1200" cap="none" spc="0" normalizeH="0" noProof="0" dirty="0">
                <a:ln>
                  <a:noFill/>
                </a:ln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PERS</a:t>
            </a:r>
          </a:p>
          <a:p>
            <a:pPr marL="0" marR="0" lvl="0" indent="0" algn="ctr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rgbClr val="FFFF00"/>
              </a:buClr>
              <a:buSzPct val="80000"/>
              <a:tabLst/>
              <a:defRPr/>
            </a:pP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7" descr="E:\BAF logo Png.png">
            <a:extLst>
              <a:ext uri="{FF2B5EF4-FFF2-40B4-BE49-F238E27FC236}">
                <a16:creationId xmlns:a16="http://schemas.microsoft.com/office/drawing/2014/main" id="{78F9BCD6-9BCD-7092-3C98-786E13A2AA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4588" y="73152"/>
            <a:ext cx="739588" cy="9244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1" descr="C:\Users\HSN\Desktop\RO.png">
            <a:extLst>
              <a:ext uri="{FF2B5EF4-FFF2-40B4-BE49-F238E27FC236}">
                <a16:creationId xmlns:a16="http://schemas.microsoft.com/office/drawing/2014/main" id="{3F0CE963-4DBA-6BDE-FAFE-38267AE18B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280049" y="109728"/>
            <a:ext cx="720640" cy="928183"/>
          </a:xfrm>
          <a:prstGeom prst="rect">
            <a:avLst/>
          </a:prstGeom>
          <a:noFill/>
        </p:spPr>
      </p:pic>
      <p:sp>
        <p:nvSpPr>
          <p:cNvPr id="5" name="Slide Number Placeholder 6">
            <a:extLst>
              <a:ext uri="{FF2B5EF4-FFF2-40B4-BE49-F238E27FC236}">
                <a16:creationId xmlns:a16="http://schemas.microsoft.com/office/drawing/2014/main" id="{89BE48D0-2362-85BA-5677-64EB07928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10460736" y="6356350"/>
            <a:ext cx="893064" cy="365125"/>
          </a:xfrm>
          <a:noFill/>
          <a:ln>
            <a:miter lim="800000"/>
          </a:ln>
        </p:spPr>
        <p:txBody>
          <a:bodyPr/>
          <a:lstStyle/>
          <a:p>
            <a:pPr algn="ctr"/>
            <a:fld id="{FCB5A3F4-9A37-4F30-A4AA-24AD6B62701F}" type="slidenum">
              <a:rPr lang="en-US" sz="1677"/>
              <a:pPr algn="ctr"/>
              <a:t>4</a:t>
            </a:fld>
            <a:endParaRPr lang="en-US" sz="1677" dirty="0"/>
          </a:p>
        </p:txBody>
      </p:sp>
    </p:spTree>
    <p:extLst>
      <p:ext uri="{BB962C8B-B14F-4D97-AF65-F5344CB8AC3E}">
        <p14:creationId xmlns:p14="http://schemas.microsoft.com/office/powerpoint/2010/main" val="276347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>
            <a:extLst>
              <a:ext uri="{FF2B5EF4-FFF2-40B4-BE49-F238E27FC236}">
                <a16:creationId xmlns:a16="http://schemas.microsoft.com/office/drawing/2014/main" id="{7F2A0ADB-7A38-E101-EBE9-EF9FE4BDE9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3982" y="2306051"/>
            <a:ext cx="11363218" cy="723697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107098" tIns="53549" rIns="107098" bIns="53549">
            <a:spAutoFit/>
          </a:bodyPr>
          <a:lstStyle/>
          <a:p>
            <a:pPr algn="ctr" eaLnBrk="1" hangingPunct="1">
              <a:spcBef>
                <a:spcPct val="20000"/>
              </a:spcBef>
              <a:buClr>
                <a:srgbClr val="FFFF00"/>
              </a:buClr>
              <a:buSzPct val="80000"/>
            </a:pPr>
            <a:r>
              <a:rPr lang="en-US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Apprise the Salient Pts of PB - 23</a:t>
            </a:r>
          </a:p>
        </p:txBody>
      </p:sp>
      <p:sp>
        <p:nvSpPr>
          <p:cNvPr id="3" name="Text Box 4">
            <a:extLst>
              <a:ext uri="{FF2B5EF4-FFF2-40B4-BE49-F238E27FC236}">
                <a16:creationId xmlns:a16="http://schemas.microsoft.com/office/drawing/2014/main" id="{08FCB859-1EDB-5062-2FDF-3D2E3731A0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5360" y="205348"/>
            <a:ext cx="9729216" cy="78525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107098" tIns="53549" rIns="107098" bIns="5354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4400" b="1" u="sng" dirty="0">
                <a:solidFill>
                  <a:srgbClr val="FFC000"/>
                </a:solidFill>
                <a:cs typeface="Tahoma" panose="020B0604030504040204" pitchFamily="34" charset="0"/>
              </a:rPr>
              <a:t>AIM</a:t>
            </a:r>
          </a:p>
        </p:txBody>
      </p:sp>
      <p:pic>
        <p:nvPicPr>
          <p:cNvPr id="4" name="Picture 7" descr="E:\BAF logo Png.png">
            <a:extLst>
              <a:ext uri="{FF2B5EF4-FFF2-40B4-BE49-F238E27FC236}">
                <a16:creationId xmlns:a16="http://schemas.microsoft.com/office/drawing/2014/main" id="{6818150E-3E80-6801-F43B-2F91553AF3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4588" y="73152"/>
            <a:ext cx="739588" cy="9244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1" descr="C:\Users\HSN\Desktop\RO.png">
            <a:extLst>
              <a:ext uri="{FF2B5EF4-FFF2-40B4-BE49-F238E27FC236}">
                <a16:creationId xmlns:a16="http://schemas.microsoft.com/office/drawing/2014/main" id="{318486FD-0D70-CE79-E158-D48BED9AE2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280049" y="109728"/>
            <a:ext cx="720640" cy="928183"/>
          </a:xfrm>
          <a:prstGeom prst="rect">
            <a:avLst/>
          </a:prstGeom>
          <a:noFill/>
        </p:spPr>
      </p:pic>
      <p:sp>
        <p:nvSpPr>
          <p:cNvPr id="6" name="Slide Number Placeholder 6">
            <a:extLst>
              <a:ext uri="{FF2B5EF4-FFF2-40B4-BE49-F238E27FC236}">
                <a16:creationId xmlns:a16="http://schemas.microsoft.com/office/drawing/2014/main" id="{77CCA0FB-B8BC-7517-A17C-A25632E79A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10460736" y="6356350"/>
            <a:ext cx="893064" cy="365125"/>
          </a:xfrm>
          <a:noFill/>
          <a:ln>
            <a:miter lim="800000"/>
          </a:ln>
        </p:spPr>
        <p:txBody>
          <a:bodyPr/>
          <a:lstStyle/>
          <a:p>
            <a:pPr algn="ctr"/>
            <a:fld id="{FCB5A3F4-9A37-4F30-A4AA-24AD6B62701F}" type="slidenum">
              <a:rPr lang="en-US" sz="1677"/>
              <a:pPr algn="ctr"/>
              <a:t>5</a:t>
            </a:fld>
            <a:endParaRPr lang="en-US" sz="1677" dirty="0"/>
          </a:p>
        </p:txBody>
      </p:sp>
    </p:spTree>
    <p:extLst>
      <p:ext uri="{BB962C8B-B14F-4D97-AF65-F5344CB8AC3E}">
        <p14:creationId xmlns:p14="http://schemas.microsoft.com/office/powerpoint/2010/main" val="35705975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7" descr="E:\BAF logo Png.png">
            <a:extLst>
              <a:ext uri="{FF2B5EF4-FFF2-40B4-BE49-F238E27FC236}">
                <a16:creationId xmlns:a16="http://schemas.microsoft.com/office/drawing/2014/main" id="{B0162A47-C085-8B1F-4900-01B69673FB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4588" y="73152"/>
            <a:ext cx="739588" cy="9244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1" descr="C:\Users\HSN\Desktop\RO.png">
            <a:extLst>
              <a:ext uri="{FF2B5EF4-FFF2-40B4-BE49-F238E27FC236}">
                <a16:creationId xmlns:a16="http://schemas.microsoft.com/office/drawing/2014/main" id="{C7BBBB90-42B3-1759-615A-ED1C72D3A4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280049" y="109728"/>
            <a:ext cx="720640" cy="928183"/>
          </a:xfrm>
          <a:prstGeom prst="rect">
            <a:avLst/>
          </a:prstGeom>
          <a:noFill/>
        </p:spPr>
      </p:pic>
      <p:sp>
        <p:nvSpPr>
          <p:cNvPr id="4" name="Text Box 4">
            <a:extLst>
              <a:ext uri="{FF2B5EF4-FFF2-40B4-BE49-F238E27FC236}">
                <a16:creationId xmlns:a16="http://schemas.microsoft.com/office/drawing/2014/main" id="{CF1AF95A-59E0-EA62-F036-4F28C0360E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175" y="357808"/>
            <a:ext cx="10365873" cy="60058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107098" tIns="53549" rIns="107098" bIns="5354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3200" b="1" u="sng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SEQUENCE</a:t>
            </a:r>
          </a:p>
        </p:txBody>
      </p:sp>
      <p:sp>
        <p:nvSpPr>
          <p:cNvPr id="5" name="Text Box 4">
            <a:extLst>
              <a:ext uri="{FF2B5EF4-FFF2-40B4-BE49-F238E27FC236}">
                <a16:creationId xmlns:a16="http://schemas.microsoft.com/office/drawing/2014/main" id="{2F79504D-E67E-C35C-F0E2-41CCE56903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80032" y="1881271"/>
            <a:ext cx="8882352" cy="3259969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107098" tIns="53549" rIns="107098" bIns="53549">
            <a:spAutoFit/>
          </a:bodyPr>
          <a:lstStyle/>
          <a:p>
            <a:pPr marL="457200" indent="-457200" algn="just" eaLnBrk="1" hangingPunct="1">
              <a:lnSpc>
                <a:spcPct val="150000"/>
              </a:lnSpc>
              <a:buClr>
                <a:schemeClr val="bg1"/>
              </a:buClr>
              <a:buSzPct val="100000"/>
              <a:buFont typeface="Wingdings" panose="05000000000000000000" pitchFamily="2" charset="2"/>
              <a:buChar char="ü"/>
            </a:pPr>
            <a:r>
              <a:rPr lang="en-US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Salient pts on Promotion Policy and Guidelines</a:t>
            </a:r>
          </a:p>
          <a:p>
            <a:pPr marL="457200" indent="-457200" algn="just" eaLnBrk="1" hangingPunct="1">
              <a:lnSpc>
                <a:spcPct val="150000"/>
              </a:lnSpc>
              <a:buClr>
                <a:srgbClr val="FFC000"/>
              </a:buClr>
              <a:buSzPct val="100000"/>
              <a:buFont typeface="Wingdings" panose="05000000000000000000" pitchFamily="2" charset="2"/>
              <a:buChar char="ü"/>
            </a:pPr>
            <a:r>
              <a:rPr lang="en-US" sz="2800" b="1" dirty="0" err="1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Rk</a:t>
            </a:r>
            <a:r>
              <a:rPr lang="en-US" sz="2800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Wise Vac at a glance</a:t>
            </a:r>
          </a:p>
          <a:p>
            <a:pPr marL="457200" indent="-457200" algn="just" eaLnBrk="1" hangingPunct="1">
              <a:lnSpc>
                <a:spcPct val="150000"/>
              </a:lnSpc>
              <a:buClr>
                <a:schemeClr val="bg1"/>
              </a:buClr>
              <a:buSzPct val="100000"/>
              <a:buFont typeface="Wingdings" panose="05000000000000000000" pitchFamily="2" charset="2"/>
              <a:buChar char="ü"/>
            </a:pPr>
            <a:r>
              <a:rPr lang="en-US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Trade wise Vac of all </a:t>
            </a:r>
            <a:r>
              <a:rPr lang="en-US" sz="28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Rks</a:t>
            </a:r>
            <a:endParaRPr lang="en-US" sz="2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just" eaLnBrk="1" hangingPunct="1">
              <a:lnSpc>
                <a:spcPct val="150000"/>
              </a:lnSpc>
              <a:buClr>
                <a:srgbClr val="FFC000"/>
              </a:buClr>
              <a:buSzPct val="100000"/>
              <a:buFont typeface="Wingdings" panose="05000000000000000000" pitchFamily="2" charset="2"/>
              <a:buChar char="ü"/>
            </a:pPr>
            <a:r>
              <a:rPr lang="en-US" sz="2800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Seq of Discussion of Concerned </a:t>
            </a:r>
            <a:r>
              <a:rPr lang="en-US" sz="2800" b="1" dirty="0" err="1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dte</a:t>
            </a:r>
            <a:endParaRPr lang="en-US" sz="2800" b="1" dirty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just" eaLnBrk="1" hangingPunct="1">
              <a:lnSpc>
                <a:spcPct val="150000"/>
              </a:lnSpc>
              <a:buClr>
                <a:schemeClr val="bg1"/>
              </a:buClr>
              <a:buSzPct val="100000"/>
              <a:buFont typeface="Wingdings" panose="05000000000000000000" pitchFamily="2" charset="2"/>
              <a:buChar char="ü"/>
            </a:pPr>
            <a:r>
              <a:rPr lang="en-US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Closing Session</a:t>
            </a:r>
          </a:p>
        </p:txBody>
      </p:sp>
      <p:sp>
        <p:nvSpPr>
          <p:cNvPr id="6" name="Slide Number Placeholder 6">
            <a:extLst>
              <a:ext uri="{FF2B5EF4-FFF2-40B4-BE49-F238E27FC236}">
                <a16:creationId xmlns:a16="http://schemas.microsoft.com/office/drawing/2014/main" id="{EF5874A2-2344-C031-E848-14032CA48F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10460736" y="6356350"/>
            <a:ext cx="893064" cy="365125"/>
          </a:xfrm>
          <a:noFill/>
          <a:ln>
            <a:miter lim="800000"/>
          </a:ln>
        </p:spPr>
        <p:txBody>
          <a:bodyPr/>
          <a:lstStyle/>
          <a:p>
            <a:pPr algn="ctr"/>
            <a:fld id="{FCB5A3F4-9A37-4F30-A4AA-24AD6B62701F}" type="slidenum">
              <a:rPr lang="en-US" sz="1677"/>
              <a:pPr algn="ctr"/>
              <a:t>6</a:t>
            </a:fld>
            <a:endParaRPr lang="en-US" sz="1677" dirty="0"/>
          </a:p>
        </p:txBody>
      </p:sp>
    </p:spTree>
    <p:extLst>
      <p:ext uri="{BB962C8B-B14F-4D97-AF65-F5344CB8AC3E}">
        <p14:creationId xmlns:p14="http://schemas.microsoft.com/office/powerpoint/2010/main" val="17445494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7" descr="E:\BAF logo Png.png">
            <a:extLst>
              <a:ext uri="{FF2B5EF4-FFF2-40B4-BE49-F238E27FC236}">
                <a16:creationId xmlns:a16="http://schemas.microsoft.com/office/drawing/2014/main" id="{CB4300EF-4CD8-C506-628B-9EBC0F34A4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4588" y="73152"/>
            <a:ext cx="739588" cy="9244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1" descr="C:\Users\HSN\Desktop\RO.png">
            <a:extLst>
              <a:ext uri="{FF2B5EF4-FFF2-40B4-BE49-F238E27FC236}">
                <a16:creationId xmlns:a16="http://schemas.microsoft.com/office/drawing/2014/main" id="{A519906A-F4EA-3CFB-B4CD-0DF664940F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280049" y="109728"/>
            <a:ext cx="720640" cy="928183"/>
          </a:xfrm>
          <a:prstGeom prst="rect">
            <a:avLst/>
          </a:prstGeom>
          <a:noFill/>
        </p:spPr>
      </p:pic>
      <p:sp>
        <p:nvSpPr>
          <p:cNvPr id="4" name="Text Box 4">
            <a:extLst>
              <a:ext uri="{FF2B5EF4-FFF2-40B4-BE49-F238E27FC236}">
                <a16:creationId xmlns:a16="http://schemas.microsoft.com/office/drawing/2014/main" id="{AB449618-88E3-C874-3E34-387E38F491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889" y="150141"/>
            <a:ext cx="10441160" cy="77050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107098" tIns="53549" rIns="107098" bIns="53549">
            <a:spAutoFit/>
          </a:bodyPr>
          <a:lstStyle/>
          <a:p>
            <a:pPr algn="ctr" eaLnBrk="1" hangingPunct="1">
              <a:lnSpc>
                <a:spcPct val="150000"/>
              </a:lnSpc>
              <a:buClr>
                <a:srgbClr val="009900"/>
              </a:buClr>
              <a:buSzPct val="100000"/>
            </a:pPr>
            <a:r>
              <a:rPr lang="en-US" sz="3200" b="1" u="sng" dirty="0">
                <a:solidFill>
                  <a:srgbClr val="FFC000"/>
                </a:solidFill>
              </a:rPr>
              <a:t>SALIENT PTS ON PROMOTION POLICY AND GUIDELINES</a:t>
            </a:r>
          </a:p>
        </p:txBody>
      </p:sp>
      <p:sp>
        <p:nvSpPr>
          <p:cNvPr id="5" name="Text Box 4">
            <a:extLst>
              <a:ext uri="{FF2B5EF4-FFF2-40B4-BE49-F238E27FC236}">
                <a16:creationId xmlns:a16="http://schemas.microsoft.com/office/drawing/2014/main" id="{267023BC-2BFC-C061-ACFB-8CA8409A57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176" y="1226224"/>
            <a:ext cx="10441160" cy="4687859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107098" tIns="53549" rIns="107098" bIns="53549">
            <a:spAutoFit/>
          </a:bodyPr>
          <a:lstStyle/>
          <a:p>
            <a:pPr marL="457200" indent="-457200" algn="just" eaLnBrk="1" hangingPunct="1"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</a:pP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just" eaLnBrk="1" hangingPunct="1">
              <a:spcBef>
                <a:spcPct val="20000"/>
              </a:spcBef>
              <a:buClr>
                <a:srgbClr val="FFFF00"/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sz="2400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Promotion due from Jan - Dec 2024 will be considered.</a:t>
            </a:r>
          </a:p>
          <a:p>
            <a:pPr marL="457200" indent="-457200" algn="just" eaLnBrk="1" hangingPunct="1">
              <a:spcBef>
                <a:spcPct val="20000"/>
              </a:spcBef>
              <a:buClr>
                <a:srgbClr val="FFFF00"/>
              </a:buClr>
              <a:buSzPct val="100000"/>
              <a:buFont typeface="Wingdings" panose="05000000000000000000" pitchFamily="2" charset="2"/>
              <a:buChar char="Ø"/>
            </a:pPr>
            <a:endParaRPr lang="en-US" sz="2400" b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just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Promotion will be based on merit, professional competency and aggregate score </a:t>
            </a:r>
            <a:r>
              <a:rPr lang="en-US" sz="2400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{Basic-40%, Advance-40% &amp; ST/PTR (Aircrew)-20%}.</a:t>
            </a:r>
          </a:p>
          <a:p>
            <a:pPr marL="533400" indent="-533400" algn="just">
              <a:buClr>
                <a:srgbClr val="009900"/>
              </a:buClr>
            </a:pPr>
            <a:endParaRPr lang="en-US" sz="24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just">
              <a:buClr>
                <a:srgbClr val="FFFF00"/>
              </a:buClr>
              <a:buFont typeface="Wingdings" panose="05000000000000000000" pitchFamily="2" charset="2"/>
              <a:buChar char="Ø"/>
            </a:pPr>
            <a:r>
              <a:rPr lang="en-US" sz="2400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Performance Appraisal Reports (PAR) considered for promotion: </a:t>
            </a:r>
            <a:endParaRPr lang="en-US" sz="700" b="1" dirty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buClr>
                <a:srgbClr val="FFFF00"/>
              </a:buClr>
            </a:pPr>
            <a:r>
              <a:rPr lang="en-US" sz="2400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For the </a:t>
            </a:r>
            <a:r>
              <a:rPr lang="en-US" sz="2400" b="1" dirty="0" err="1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rk</a:t>
            </a:r>
            <a:r>
              <a:rPr lang="en-US" sz="2400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MWO and SWO :  All PAR of JCO svc </a:t>
            </a:r>
          </a:p>
          <a:p>
            <a:pPr algn="just">
              <a:buClr>
                <a:srgbClr val="FFFF00"/>
              </a:buClr>
            </a:pPr>
            <a:r>
              <a:rPr lang="en-US" sz="2400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For the </a:t>
            </a:r>
            <a:r>
              <a:rPr lang="en-US" sz="2400" b="1" dirty="0" err="1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rk</a:t>
            </a:r>
            <a:r>
              <a:rPr lang="en-US" sz="2400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WO : Last 5 </a:t>
            </a:r>
            <a:r>
              <a:rPr lang="en-US" sz="2400" b="1" dirty="0" err="1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yrs</a:t>
            </a:r>
            <a:r>
              <a:rPr lang="en-US" sz="2400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PAR as Sgt</a:t>
            </a:r>
          </a:p>
          <a:p>
            <a:pPr marL="533400" indent="-533400" algn="just">
              <a:buClr>
                <a:srgbClr val="FFFF00"/>
              </a:buClr>
            </a:pP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 Promotion may be considered on the basis of total score. </a:t>
            </a:r>
            <a:endParaRPr lang="en-US" sz="2400" b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Slide Number Placeholder 6">
            <a:extLst>
              <a:ext uri="{FF2B5EF4-FFF2-40B4-BE49-F238E27FC236}">
                <a16:creationId xmlns:a16="http://schemas.microsoft.com/office/drawing/2014/main" id="{F648DE3C-8CD1-903D-D88F-57CD69FA2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10460736" y="6356350"/>
            <a:ext cx="893064" cy="365125"/>
          </a:xfrm>
          <a:noFill/>
          <a:ln>
            <a:miter lim="800000"/>
          </a:ln>
        </p:spPr>
        <p:txBody>
          <a:bodyPr/>
          <a:lstStyle/>
          <a:p>
            <a:pPr algn="ctr"/>
            <a:fld id="{FCB5A3F4-9A37-4F30-A4AA-24AD6B62701F}" type="slidenum">
              <a:rPr lang="en-US" sz="1677"/>
              <a:pPr algn="ctr"/>
              <a:t>7</a:t>
            </a:fld>
            <a:endParaRPr lang="en-US" sz="1677" dirty="0"/>
          </a:p>
        </p:txBody>
      </p:sp>
    </p:spTree>
    <p:extLst>
      <p:ext uri="{BB962C8B-B14F-4D97-AF65-F5344CB8AC3E}">
        <p14:creationId xmlns:p14="http://schemas.microsoft.com/office/powerpoint/2010/main" val="30305739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7" descr="E:\BAF logo Png.png">
            <a:extLst>
              <a:ext uri="{FF2B5EF4-FFF2-40B4-BE49-F238E27FC236}">
                <a16:creationId xmlns:a16="http://schemas.microsoft.com/office/drawing/2014/main" id="{B6385906-E247-3166-E66B-32B38C5648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4588" y="73152"/>
            <a:ext cx="739588" cy="9244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1" descr="C:\Users\HSN\Desktop\RO.png">
            <a:extLst>
              <a:ext uri="{FF2B5EF4-FFF2-40B4-BE49-F238E27FC236}">
                <a16:creationId xmlns:a16="http://schemas.microsoft.com/office/drawing/2014/main" id="{61445916-BE4A-E76E-C7FF-1184EE9D66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280049" y="109728"/>
            <a:ext cx="720640" cy="928183"/>
          </a:xfrm>
          <a:prstGeom prst="rect">
            <a:avLst/>
          </a:prstGeom>
          <a:noFill/>
        </p:spPr>
      </p:pic>
      <p:sp>
        <p:nvSpPr>
          <p:cNvPr id="4" name="Text Box 6">
            <a:extLst>
              <a:ext uri="{FF2B5EF4-FFF2-40B4-BE49-F238E27FC236}">
                <a16:creationId xmlns:a16="http://schemas.microsoft.com/office/drawing/2014/main" id="{A960804F-B814-B9D2-ED91-272FD1A6B6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6224" y="1752600"/>
            <a:ext cx="10982064" cy="4540126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107098" tIns="53549" rIns="107098" bIns="53549">
            <a:spAutoFit/>
          </a:bodyPr>
          <a:lstStyle/>
          <a:p>
            <a:pPr marL="457200" indent="-457200" algn="just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Few Vac (MWO/SWO/WO) may be taken from some trades and given as loan to other selected trades.</a:t>
            </a:r>
            <a:endParaRPr lang="en-US" sz="2400" b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just">
              <a:buClr>
                <a:srgbClr val="FFFF00"/>
              </a:buClr>
              <a:buFont typeface="Wingdings" panose="05000000000000000000" pitchFamily="2" charset="2"/>
              <a:buChar char="Ø"/>
            </a:pPr>
            <a:endParaRPr lang="en-US" sz="2400" b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just">
              <a:buClr>
                <a:srgbClr val="FFFF00"/>
              </a:buClr>
              <a:buFont typeface="Wingdings" panose="05000000000000000000" pitchFamily="2" charset="2"/>
              <a:buChar char="Ø"/>
            </a:pPr>
            <a:r>
              <a:rPr lang="en-US" sz="2400" b="1" kern="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Promotion to MWO (Entry No-21 &amp; 22), SWO (Entry No- 23, 24 &amp; 25) &amp; WO </a:t>
            </a:r>
            <a:r>
              <a:rPr lang="en-US" sz="2400" b="1" kern="0" dirty="0" err="1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rk</a:t>
            </a:r>
            <a:r>
              <a:rPr lang="en-US" sz="2400" b="1" kern="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may be considered for the </a:t>
            </a:r>
            <a:r>
              <a:rPr lang="en-US" sz="2400" b="1" kern="0" dirty="0" err="1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rk</a:t>
            </a:r>
            <a:r>
              <a:rPr lang="en-US" sz="2400" b="1" kern="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Sgt completed 18 </a:t>
            </a:r>
            <a:r>
              <a:rPr lang="en-US" sz="2400" b="1" kern="0" dirty="0" err="1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yrs</a:t>
            </a:r>
            <a:r>
              <a:rPr lang="en-US" sz="2400" b="1" kern="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svc.</a:t>
            </a:r>
            <a:r>
              <a:rPr lang="en-GB" sz="2400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457200" indent="-457200" algn="just">
              <a:buClr>
                <a:srgbClr val="FFFF00"/>
              </a:buClr>
              <a:buFont typeface="Wingdings" panose="05000000000000000000" pitchFamily="2" charset="2"/>
              <a:buChar char="Ø"/>
            </a:pPr>
            <a:endParaRPr lang="en-GB" sz="2400" b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just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-GB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 Moral Turpitude cases will not be considered for next higher </a:t>
            </a:r>
            <a:r>
              <a:rPr lang="en-GB" sz="2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rk</a:t>
            </a:r>
            <a:r>
              <a:rPr lang="en-GB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however, this type of cases will be discussed in details, accordingly Board will decide.</a:t>
            </a:r>
          </a:p>
          <a:p>
            <a:pPr marL="457200" indent="-457200" algn="just">
              <a:buClr>
                <a:srgbClr val="FFFF00"/>
              </a:buClr>
              <a:buFont typeface="Wingdings" panose="05000000000000000000" pitchFamily="2" charset="2"/>
              <a:buChar char="Ø"/>
            </a:pPr>
            <a:endParaRPr lang="en-GB" sz="2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just">
              <a:buClr>
                <a:srgbClr val="FFFF00"/>
              </a:buClr>
              <a:buFont typeface="Wingdings" panose="05000000000000000000" pitchFamily="2" charset="2"/>
              <a:buChar char="Ø"/>
            </a:pPr>
            <a:r>
              <a:rPr lang="en-GB" sz="2400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 </a:t>
            </a:r>
            <a:r>
              <a:rPr lang="en-GB" sz="2400" b="1" dirty="0" err="1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Discip</a:t>
            </a:r>
            <a:r>
              <a:rPr lang="en-GB" sz="2400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other entries in the conduct sheets are placed for last three yrs.</a:t>
            </a:r>
            <a:endParaRPr lang="en-US" sz="2400" dirty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 Box 4">
            <a:extLst>
              <a:ext uri="{FF2B5EF4-FFF2-40B4-BE49-F238E27FC236}">
                <a16:creationId xmlns:a16="http://schemas.microsoft.com/office/drawing/2014/main" id="{080D9EF3-7042-B3F2-9532-EBB00EC630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889" y="150141"/>
            <a:ext cx="10441160" cy="77050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107098" tIns="53549" rIns="107098" bIns="53549">
            <a:spAutoFit/>
          </a:bodyPr>
          <a:lstStyle/>
          <a:p>
            <a:pPr algn="ctr" eaLnBrk="1" hangingPunct="1">
              <a:lnSpc>
                <a:spcPct val="150000"/>
              </a:lnSpc>
              <a:buClr>
                <a:srgbClr val="009900"/>
              </a:buClr>
              <a:buSzPct val="100000"/>
            </a:pPr>
            <a:r>
              <a:rPr lang="en-US" sz="3200" b="1" u="sng" dirty="0">
                <a:solidFill>
                  <a:srgbClr val="FFC000"/>
                </a:solidFill>
              </a:rPr>
              <a:t>SALIENT PTS ON PROMOTION POLICY AND GUIDELINES</a:t>
            </a:r>
          </a:p>
        </p:txBody>
      </p:sp>
      <p:sp>
        <p:nvSpPr>
          <p:cNvPr id="6" name="Slide Number Placeholder 6">
            <a:extLst>
              <a:ext uri="{FF2B5EF4-FFF2-40B4-BE49-F238E27FC236}">
                <a16:creationId xmlns:a16="http://schemas.microsoft.com/office/drawing/2014/main" id="{9CBE4F09-6E16-0022-2A0E-566803C4C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10460736" y="6356350"/>
            <a:ext cx="893064" cy="365125"/>
          </a:xfrm>
          <a:noFill/>
          <a:ln>
            <a:miter lim="800000"/>
          </a:ln>
        </p:spPr>
        <p:txBody>
          <a:bodyPr/>
          <a:lstStyle/>
          <a:p>
            <a:pPr algn="ctr"/>
            <a:fld id="{FCB5A3F4-9A37-4F30-A4AA-24AD6B62701F}" type="slidenum">
              <a:rPr lang="en-US" sz="1677"/>
              <a:pPr algn="ctr"/>
              <a:t>8</a:t>
            </a:fld>
            <a:endParaRPr lang="en-US" sz="1677" dirty="0"/>
          </a:p>
        </p:txBody>
      </p:sp>
    </p:spTree>
    <p:extLst>
      <p:ext uri="{BB962C8B-B14F-4D97-AF65-F5344CB8AC3E}">
        <p14:creationId xmlns:p14="http://schemas.microsoft.com/office/powerpoint/2010/main" val="27850207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7" descr="E:\BAF logo Png.png">
            <a:extLst>
              <a:ext uri="{FF2B5EF4-FFF2-40B4-BE49-F238E27FC236}">
                <a16:creationId xmlns:a16="http://schemas.microsoft.com/office/drawing/2014/main" id="{217104FF-7840-F9B0-77B8-F1151262B0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4588" y="73152"/>
            <a:ext cx="739588" cy="9244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1" descr="C:\Users\HSN\Desktop\RO.png">
            <a:extLst>
              <a:ext uri="{FF2B5EF4-FFF2-40B4-BE49-F238E27FC236}">
                <a16:creationId xmlns:a16="http://schemas.microsoft.com/office/drawing/2014/main" id="{401B3133-6727-5EB4-98C2-334490FC45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280049" y="109728"/>
            <a:ext cx="720640" cy="928183"/>
          </a:xfrm>
          <a:prstGeom prst="rect">
            <a:avLst/>
          </a:prstGeom>
          <a:noFill/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C338557-10AD-B68A-E070-3E75C9074F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175" y="397071"/>
            <a:ext cx="10365873" cy="60056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107078" tIns="53539" rIns="107078" bIns="53539">
            <a:spAutoFit/>
          </a:bodyPr>
          <a:lstStyle/>
          <a:p>
            <a:pPr algn="ctr"/>
            <a:r>
              <a:rPr lang="en-US" sz="3200" b="1" u="sng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RK WISE VAC AT A GLANCE : PB-23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8C2E448-A53C-E0F6-6D03-08DCF618C3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8016607"/>
              </p:ext>
            </p:extLst>
          </p:nvPr>
        </p:nvGraphicFramePr>
        <p:xfrm>
          <a:off x="914176" y="2746039"/>
          <a:ext cx="10009564" cy="1545545"/>
        </p:xfrm>
        <a:graphic>
          <a:graphicData uri="http://schemas.openxmlformats.org/drawingml/2006/table">
            <a:tbl>
              <a:tblPr>
                <a:tableStyleId>{08FB837D-C827-4EFA-A057-4D05807E0F7C}</a:tableStyleId>
              </a:tblPr>
              <a:tblGrid>
                <a:gridCol w="2922964">
                  <a:extLst>
                    <a:ext uri="{9D8B030D-6E8A-4147-A177-3AD203B41FA5}">
                      <a16:colId xmlns:a16="http://schemas.microsoft.com/office/drawing/2014/main" val="4146500937"/>
                    </a:ext>
                  </a:extLst>
                </a:gridCol>
                <a:gridCol w="2182437">
                  <a:extLst>
                    <a:ext uri="{9D8B030D-6E8A-4147-A177-3AD203B41FA5}">
                      <a16:colId xmlns:a16="http://schemas.microsoft.com/office/drawing/2014/main" val="2554099091"/>
                    </a:ext>
                  </a:extLst>
                </a:gridCol>
                <a:gridCol w="1905000">
                  <a:extLst>
                    <a:ext uri="{9D8B030D-6E8A-4147-A177-3AD203B41FA5}">
                      <a16:colId xmlns:a16="http://schemas.microsoft.com/office/drawing/2014/main" val="2995073116"/>
                    </a:ext>
                  </a:extLst>
                </a:gridCol>
                <a:gridCol w="2008563">
                  <a:extLst>
                    <a:ext uri="{9D8B030D-6E8A-4147-A177-3AD203B41FA5}">
                      <a16:colId xmlns:a16="http://schemas.microsoft.com/office/drawing/2014/main" val="3239508629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3773496022"/>
                    </a:ext>
                  </a:extLst>
                </a:gridCol>
              </a:tblGrid>
              <a:tr h="277567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kern="1200" baseline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                      </a:t>
                      </a:r>
                      <a:r>
                        <a:rPr lang="en-US" sz="2400" b="1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Rank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SGT - WO </a:t>
                      </a:r>
                      <a:endParaRPr lang="en-US" sz="2400" b="1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Tahoma" panose="020B060403050404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WO - SWO </a:t>
                      </a:r>
                      <a:endParaRPr lang="en-US" sz="2400" b="1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Tahoma" panose="020B060403050404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SWO - MWO </a:t>
                      </a:r>
                      <a:endParaRPr lang="en-US" sz="2400" b="1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Tahoma" panose="020B060403050404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Total </a:t>
                      </a:r>
                      <a:endParaRPr lang="en-US" sz="2400" b="1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Tahoma" panose="020B060403050404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96082"/>
                  </a:ext>
                </a:extLst>
              </a:tr>
              <a:tr h="740111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Vac in PB-23</a:t>
                      </a:r>
                      <a:endParaRPr lang="en-US" sz="2400" b="1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Tahoma" panose="020B060403050404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Tahoma" panose="020B0604030504040204" pitchFamily="34" charset="0"/>
                          <a:cs typeface="Arial" panose="020B0604020202020204" pitchFamily="34" charset="0"/>
                        </a:rPr>
                        <a:t>215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Tahoma" panose="020B0604030504040204" pitchFamily="34" charset="0"/>
                          <a:cs typeface="Arial" panose="020B0604020202020204" pitchFamily="34" charset="0"/>
                        </a:rPr>
                        <a:t>361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Tahoma" panose="020B0604030504040204" pitchFamily="34" charset="0"/>
                          <a:cs typeface="Arial" panose="020B0604020202020204" pitchFamily="34" charset="0"/>
                        </a:rPr>
                        <a:t>108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24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Tahoma" panose="020B0604030504040204" pitchFamily="34" charset="0"/>
                          <a:cs typeface="Arial" panose="020B0604020202020204" pitchFamily="34" charset="0"/>
                        </a:rPr>
                        <a:t>684</a:t>
                      </a:r>
                      <a:endParaRPr lang="en-US" sz="24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Tahoma" panose="020B060403050404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9996443"/>
                  </a:ext>
                </a:extLst>
              </a:tr>
            </a:tbl>
          </a:graphicData>
        </a:graphic>
      </p:graphicFrame>
      <p:sp>
        <p:nvSpPr>
          <p:cNvPr id="6" name="Slide Number Placeholder 6">
            <a:extLst>
              <a:ext uri="{FF2B5EF4-FFF2-40B4-BE49-F238E27FC236}">
                <a16:creationId xmlns:a16="http://schemas.microsoft.com/office/drawing/2014/main" id="{FF5C9290-0A16-2750-2D36-F6395649CD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10460736" y="6356350"/>
            <a:ext cx="893064" cy="365125"/>
          </a:xfrm>
          <a:noFill/>
          <a:ln>
            <a:miter lim="800000"/>
          </a:ln>
        </p:spPr>
        <p:txBody>
          <a:bodyPr/>
          <a:lstStyle/>
          <a:p>
            <a:pPr algn="ctr"/>
            <a:fld id="{FCB5A3F4-9A37-4F30-A4AA-24AD6B62701F}" type="slidenum">
              <a:rPr lang="en-US" sz="1677"/>
              <a:pPr algn="ctr"/>
              <a:t>9</a:t>
            </a:fld>
            <a:endParaRPr lang="en-US" sz="1677" dirty="0"/>
          </a:p>
        </p:txBody>
      </p:sp>
    </p:spTree>
    <p:extLst>
      <p:ext uri="{BB962C8B-B14F-4D97-AF65-F5344CB8AC3E}">
        <p14:creationId xmlns:p14="http://schemas.microsoft.com/office/powerpoint/2010/main" val="4648641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1146</TotalTime>
  <Words>913</Words>
  <Application>Microsoft Office PowerPoint</Application>
  <PresentationFormat>Widescreen</PresentationFormat>
  <Paragraphs>373</Paragraphs>
  <Slides>24</Slides>
  <Notes>3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Arial</vt:lpstr>
      <vt:lpstr>Calibri</vt:lpstr>
      <vt:lpstr>Calibri Light</vt:lpstr>
      <vt:lpstr>Tahoma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HP</dc:creator>
  <cp:lastModifiedBy>BAF BD</cp:lastModifiedBy>
  <cp:revision>244</cp:revision>
  <dcterms:created xsi:type="dcterms:W3CDTF">2023-10-17T07:05:44Z</dcterms:created>
  <dcterms:modified xsi:type="dcterms:W3CDTF">2023-12-09T04:00:51Z</dcterms:modified>
</cp:coreProperties>
</file>